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87" r:id="rId3"/>
    <p:sldMasterId id="2147483700" r:id="rId4"/>
    <p:sldMasterId id="2147483726" r:id="rId5"/>
    <p:sldMasterId id="2147483739" r:id="rId6"/>
    <p:sldMasterId id="2147483752" r:id="rId7"/>
    <p:sldMasterId id="2147483765" r:id="rId8"/>
    <p:sldMasterId id="2147483778" r:id="rId9"/>
    <p:sldMasterId id="2147483791" r:id="rId10"/>
  </p:sldMasterIdLst>
  <p:sldIdLst>
    <p:sldId id="256" r:id="rId11"/>
    <p:sldId id="259" r:id="rId12"/>
    <p:sldId id="378" r:id="rId13"/>
    <p:sldId id="376" r:id="rId14"/>
    <p:sldId id="377" r:id="rId15"/>
    <p:sldId id="355" r:id="rId16"/>
    <p:sldId id="356" r:id="rId17"/>
    <p:sldId id="273" r:id="rId18"/>
    <p:sldId id="321" r:id="rId19"/>
    <p:sldId id="278" r:id="rId20"/>
    <p:sldId id="279" r:id="rId21"/>
    <p:sldId id="280" r:id="rId22"/>
    <p:sldId id="281" r:id="rId23"/>
    <p:sldId id="282" r:id="rId24"/>
    <p:sldId id="283" r:id="rId25"/>
    <p:sldId id="359" r:id="rId26"/>
    <p:sldId id="286" r:id="rId27"/>
    <p:sldId id="287" r:id="rId28"/>
    <p:sldId id="288" r:id="rId29"/>
    <p:sldId id="360" r:id="rId30"/>
    <p:sldId id="361" r:id="rId31"/>
    <p:sldId id="289" r:id="rId32"/>
    <p:sldId id="292" r:id="rId33"/>
    <p:sldId id="294" r:id="rId34"/>
    <p:sldId id="299" r:id="rId35"/>
    <p:sldId id="303" r:id="rId36"/>
    <p:sldId id="304" r:id="rId37"/>
    <p:sldId id="305" r:id="rId38"/>
    <p:sldId id="307" r:id="rId39"/>
    <p:sldId id="363" r:id="rId40"/>
    <p:sldId id="308" r:id="rId41"/>
    <p:sldId id="310" r:id="rId42"/>
    <p:sldId id="311" r:id="rId43"/>
    <p:sldId id="313" r:id="rId44"/>
    <p:sldId id="315" r:id="rId45"/>
    <p:sldId id="317" r:id="rId46"/>
    <p:sldId id="318" r:id="rId47"/>
    <p:sldId id="380" r:id="rId48"/>
    <p:sldId id="381" r:id="rId49"/>
    <p:sldId id="382" r:id="rId50"/>
    <p:sldId id="383" r:id="rId51"/>
    <p:sldId id="384" r:id="rId52"/>
    <p:sldId id="365" r:id="rId53"/>
    <p:sldId id="366" r:id="rId54"/>
    <p:sldId id="367" r:id="rId55"/>
    <p:sldId id="364" r:id="rId56"/>
    <p:sldId id="369" r:id="rId57"/>
    <p:sldId id="368" r:id="rId58"/>
    <p:sldId id="371" r:id="rId59"/>
    <p:sldId id="372" r:id="rId60"/>
    <p:sldId id="370" r:id="rId61"/>
    <p:sldId id="373" r:id="rId62"/>
    <p:sldId id="374" r:id="rId63"/>
    <p:sldId id="375" r:id="rId64"/>
    <p:sldId id="385" r:id="rId65"/>
    <p:sldId id="386" r:id="rId66"/>
    <p:sldId id="387" r:id="rId67"/>
    <p:sldId id="388" r:id="rId68"/>
    <p:sldId id="389" r:id="rId69"/>
    <p:sldId id="390" r:id="rId70"/>
    <p:sldId id="379" r:id="rId71"/>
  </p:sldIdLst>
  <p:sldSz cx="9144000" cy="6859588"/>
  <p:notesSz cx="6858000" cy="9144000"/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>
        <p:scale>
          <a:sx n="60" d="100"/>
          <a:sy n="60" d="100"/>
        </p:scale>
        <p:origin x="-2021" y="-5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63" Type="http://schemas.openxmlformats.org/officeDocument/2006/relationships/slide" Target="slides/slide53.xml"/><Relationship Id="rId68" Type="http://schemas.openxmlformats.org/officeDocument/2006/relationships/slide" Target="slides/slide58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66" Type="http://schemas.openxmlformats.org/officeDocument/2006/relationships/slide" Target="slides/slide56.xml"/><Relationship Id="rId7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61" Type="http://schemas.openxmlformats.org/officeDocument/2006/relationships/slide" Target="slides/slide5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slide" Target="slides/slide50.xml"/><Relationship Id="rId65" Type="http://schemas.openxmlformats.org/officeDocument/2006/relationships/slide" Target="slides/slide55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slide" Target="slides/slide46.xml"/><Relationship Id="rId64" Type="http://schemas.openxmlformats.org/officeDocument/2006/relationships/slide" Target="slides/slide54.xml"/><Relationship Id="rId69" Type="http://schemas.openxmlformats.org/officeDocument/2006/relationships/slide" Target="slides/slide59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1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slide" Target="slides/slide49.xml"/><Relationship Id="rId67" Type="http://schemas.openxmlformats.org/officeDocument/2006/relationships/slide" Target="slides/slide57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slide" Target="slides/slide52.xml"/><Relationship Id="rId70" Type="http://schemas.openxmlformats.org/officeDocument/2006/relationships/slide" Target="slides/slide60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918"/>
            <a:ext cx="7851648" cy="1829223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9283"/>
            <a:ext cx="7854696" cy="1753006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4" name="Date Placeholder 29"/>
          <p:cNvSpPr>
            <a:spLocks noGrp="1"/>
          </p:cNvSpPr>
          <p:nvPr>
            <p:ph type="dt" sz="half" idx="2"/>
          </p:nvPr>
        </p:nvSpPr>
        <p:spPr>
          <a:xfrm>
            <a:off x="457200" y="6357938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fld id="{BB962C8B-B14F-4D97-AF65-F5344CB8AC3E}" type="datetimeFigureOut">
              <a:rPr lang="en-US" dirty="0">
                <a:solidFill>
                  <a:srgbClr val="D1EAEE"/>
                </a:solidFill>
              </a:rPr>
              <a:t>2024-09-22</a:t>
            </a:fld>
            <a:endParaRPr lang="en-US" dirty="0">
              <a:solidFill>
                <a:srgbClr val="D1EAEE"/>
              </a:solidFill>
            </a:endParaRPr>
          </a:p>
        </p:txBody>
      </p:sp>
      <p:sp>
        <p:nvSpPr>
          <p:cNvPr id="15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2667000" y="6357938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endParaRPr dirty="0">
              <a:solidFill>
                <a:srgbClr val="D1EAEE"/>
              </a:solidFill>
            </a:endParaRPr>
          </a:p>
        </p:txBody>
      </p:sp>
      <p:sp>
        <p:nvSpPr>
          <p:cNvPr id="16" name="Slide Number Placeholder 26"/>
          <p:cNvSpPr>
            <a:spLocks noGrp="1"/>
          </p:cNvSpPr>
          <p:nvPr>
            <p:ph type="sldNum" sz="quarter" idx="4"/>
          </p:nvPr>
        </p:nvSpPr>
        <p:spPr>
          <a:xfrm>
            <a:off x="7924800" y="6357938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algn="r" eaLnBrk="1" hangingPunct="1">
              <a:buNone/>
            </a:pPr>
            <a:fld id="{9A0DB2DC-4C9A-4742-B13C-FB6460FD3503}" type="slidenum">
              <a:rPr lang="en-US" dirty="0">
                <a:solidFill>
                  <a:srgbClr val="D1EAEE"/>
                </a:solidFill>
              </a:rPr>
              <a:t>‹#›</a:t>
            </a:fld>
            <a:endParaRPr lang="en-US" dirty="0">
              <a:solidFill>
                <a:srgbClr val="D1EAEE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251"/>
            <a:ext cx="8229600" cy="1143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530"/>
            <a:ext cx="4038600" cy="4435867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530"/>
            <a:ext cx="4038600" cy="4435867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251"/>
            <a:ext cx="8229600" cy="114326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677"/>
            <a:ext cx="4040188" cy="659505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1860188"/>
            <a:ext cx="4041775" cy="654995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5183"/>
            <a:ext cx="4040188" cy="384661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515183"/>
            <a:ext cx="4041775" cy="384661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251"/>
            <a:ext cx="8305800" cy="1143265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471"/>
            <a:ext cx="2743200" cy="1162319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788"/>
            <a:ext cx="2743200" cy="4573059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788"/>
            <a:ext cx="5111750" cy="4573059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nip and Round Single Corner Rectangle 13"/>
          <p:cNvSpPr/>
          <p:nvPr/>
        </p:nvSpPr>
        <p:spPr>
          <a:xfrm rot="420000" flipV="1">
            <a:off x="3165475" y="1108075"/>
            <a:ext cx="5257800" cy="4116388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Right Triangle 14"/>
          <p:cNvSpPr/>
          <p:nvPr/>
        </p:nvSpPr>
        <p:spPr>
          <a:xfrm rot="420000" flipV="1">
            <a:off x="8004175" y="5360988"/>
            <a:ext cx="155575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lvl="0" algn="ctr" eaLnBrk="1" hangingPunct="1">
              <a:buNone/>
            </a:pPr>
            <a:endParaRPr dirty="0">
              <a:solidFill>
                <a:srgbClr val="FFFFFF"/>
              </a:solidFill>
              <a:latin typeface="Constantia" panose="02030602050306030303" pitchFamily="18" charset="0"/>
            </a:endParaRPr>
          </a:p>
        </p:txBody>
      </p:sp>
      <p:sp>
        <p:nvSpPr>
          <p:cNvPr id="16" name="Freeform 15"/>
          <p:cNvSpPr/>
          <p:nvPr/>
        </p:nvSpPr>
        <p:spPr bwMode="auto">
          <a:xfrm flipV="1">
            <a:off x="-9525" y="5818188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Freeform 16"/>
          <p:cNvSpPr/>
          <p:nvPr/>
        </p:nvSpPr>
        <p:spPr bwMode="auto">
          <a:xfrm flipV="1">
            <a:off x="4381500" y="6221413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7269"/>
            <a:ext cx="2212848" cy="1582987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9440"/>
            <a:ext cx="2209800" cy="2179825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795"/>
            <a:ext cx="4617720" cy="393283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marL="0" indent="0">
              <a:buNone/>
              <a:defRPr sz="3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None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Date Placeholder 4"/>
          <p:cNvSpPr>
            <a:spLocks noGrp="1"/>
          </p:cNvSpPr>
          <p:nvPr>
            <p:ph type="dt" sz="half" idx="12"/>
          </p:nvPr>
        </p:nvSpPr>
        <p:spPr>
          <a:xfrm>
            <a:off x="457200" y="6357938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fld id="{BB962C8B-B14F-4D97-AF65-F5344CB8AC3E}" type="datetimeFigureOut">
              <a:rPr lang="en-US" dirty="0"/>
              <a:t>2024-09-22</a:t>
            </a:fld>
            <a:endParaRPr lang="en-US" dirty="0"/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667000" y="6357938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endParaRPr dirty="0"/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077200" y="6357938"/>
            <a:ext cx="6096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algn="r" eaLnBrk="1" hangingPunct="1">
              <a:buNone/>
            </a:pPr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613"/>
            <a:ext cx="2057400" cy="521297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613"/>
            <a:ext cx="6019800" cy="521297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1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918"/>
            <a:ext cx="7851648" cy="1829223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9283"/>
            <a:ext cx="7854696" cy="1753006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4" name="Date Placeholder 29"/>
          <p:cNvSpPr>
            <a:spLocks noGrp="1"/>
          </p:cNvSpPr>
          <p:nvPr>
            <p:ph type="dt" sz="half" idx="2"/>
          </p:nvPr>
        </p:nvSpPr>
        <p:spPr>
          <a:xfrm>
            <a:off x="457200" y="6357938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fld id="{BB962C8B-B14F-4D97-AF65-F5344CB8AC3E}" type="datetimeFigureOut">
              <a:rPr lang="en-US" dirty="0">
                <a:solidFill>
                  <a:srgbClr val="D1EAEE"/>
                </a:solidFill>
              </a:rPr>
              <a:t>2024-09-22</a:t>
            </a:fld>
            <a:endParaRPr lang="en-US" dirty="0">
              <a:solidFill>
                <a:srgbClr val="D1EAEE"/>
              </a:solidFill>
            </a:endParaRPr>
          </a:p>
        </p:txBody>
      </p:sp>
      <p:sp>
        <p:nvSpPr>
          <p:cNvPr id="15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2667000" y="6357938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endParaRPr dirty="0">
              <a:solidFill>
                <a:srgbClr val="D1EAEE"/>
              </a:solidFill>
            </a:endParaRPr>
          </a:p>
        </p:txBody>
      </p:sp>
      <p:sp>
        <p:nvSpPr>
          <p:cNvPr id="16" name="Slide Number Placeholder 26"/>
          <p:cNvSpPr>
            <a:spLocks noGrp="1"/>
          </p:cNvSpPr>
          <p:nvPr>
            <p:ph type="sldNum" sz="quarter" idx="4"/>
          </p:nvPr>
        </p:nvSpPr>
        <p:spPr>
          <a:xfrm>
            <a:off x="7924800" y="6357938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algn="r" eaLnBrk="1" hangingPunct="1">
              <a:buNone/>
            </a:pPr>
            <a:fld id="{9A0DB2DC-4C9A-4742-B13C-FB6460FD3503}" type="slidenum">
              <a:rPr lang="en-US" dirty="0">
                <a:solidFill>
                  <a:srgbClr val="D1EAEE"/>
                </a:solidFill>
              </a:rPr>
              <a:t>‹#›</a:t>
            </a:fld>
            <a:endParaRPr lang="en-US" dirty="0">
              <a:solidFill>
                <a:srgbClr val="D1EAEE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613"/>
            <a:ext cx="2057400" cy="521297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613"/>
            <a:ext cx="6019800" cy="521297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7041"/>
            <a:ext cx="7772400" cy="1362771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5290"/>
            <a:ext cx="7772400" cy="151006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7938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fld id="{BB962C8B-B14F-4D97-AF65-F5344CB8AC3E}" type="datetimeFigureOut">
              <a:rPr lang="en-US" dirty="0">
                <a:solidFill>
                  <a:srgbClr val="D1EAEE"/>
                </a:solidFill>
              </a:rPr>
              <a:t>2024-09-22</a:t>
            </a:fld>
            <a:endParaRPr lang="en-US" dirty="0">
              <a:solidFill>
                <a:srgbClr val="D1EAEE"/>
              </a:solidFill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67000" y="6357938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endParaRPr dirty="0">
              <a:solidFill>
                <a:srgbClr val="D1EAEE"/>
              </a:solidFill>
            </a:endParaRP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24800" y="6357938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algn="r" eaLnBrk="1" hangingPunct="1">
              <a:buNone/>
            </a:pPr>
            <a:fld id="{9A0DB2DC-4C9A-4742-B13C-FB6460FD3503}" type="slidenum">
              <a:rPr lang="en-US" dirty="0">
                <a:solidFill>
                  <a:srgbClr val="D1EAEE"/>
                </a:solidFill>
              </a:rPr>
              <a:t>‹#›</a:t>
            </a:fld>
            <a:endParaRPr lang="en-US" dirty="0">
              <a:solidFill>
                <a:srgbClr val="D1EAEE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251"/>
            <a:ext cx="8229600" cy="1143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530"/>
            <a:ext cx="4038600" cy="4435867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530"/>
            <a:ext cx="4038600" cy="4435867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251"/>
            <a:ext cx="8229600" cy="114326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677"/>
            <a:ext cx="4040188" cy="659505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1860188"/>
            <a:ext cx="4041775" cy="654995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5183"/>
            <a:ext cx="4040188" cy="384661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515183"/>
            <a:ext cx="4041775" cy="384661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251"/>
            <a:ext cx="8305800" cy="1143265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471"/>
            <a:ext cx="2743200" cy="1162319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788"/>
            <a:ext cx="2743200" cy="4573059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788"/>
            <a:ext cx="5111750" cy="4573059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nip and Round Single Corner Rectangle 13"/>
          <p:cNvSpPr/>
          <p:nvPr/>
        </p:nvSpPr>
        <p:spPr>
          <a:xfrm rot="420000" flipV="1">
            <a:off x="3165475" y="1108075"/>
            <a:ext cx="5257800" cy="4116388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Right Triangle 14"/>
          <p:cNvSpPr/>
          <p:nvPr/>
        </p:nvSpPr>
        <p:spPr>
          <a:xfrm rot="420000" flipV="1">
            <a:off x="8004175" y="5360988"/>
            <a:ext cx="155575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lvl="0" algn="ctr" eaLnBrk="1" hangingPunct="1">
              <a:buNone/>
            </a:pPr>
            <a:endParaRPr dirty="0">
              <a:solidFill>
                <a:srgbClr val="FFFFFF"/>
              </a:solidFill>
              <a:latin typeface="Constantia" panose="02030602050306030303" pitchFamily="18" charset="0"/>
            </a:endParaRPr>
          </a:p>
        </p:txBody>
      </p:sp>
      <p:sp>
        <p:nvSpPr>
          <p:cNvPr id="16" name="Freeform 15"/>
          <p:cNvSpPr/>
          <p:nvPr/>
        </p:nvSpPr>
        <p:spPr bwMode="auto">
          <a:xfrm flipV="1">
            <a:off x="-9525" y="5818188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Freeform 16"/>
          <p:cNvSpPr/>
          <p:nvPr/>
        </p:nvSpPr>
        <p:spPr bwMode="auto">
          <a:xfrm flipV="1">
            <a:off x="4381500" y="6221413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7269"/>
            <a:ext cx="2212848" cy="1582987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9440"/>
            <a:ext cx="2209800" cy="2179825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795"/>
            <a:ext cx="4617720" cy="393283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marL="0" indent="0">
              <a:buNone/>
              <a:defRPr sz="3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None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Date Placeholder 4"/>
          <p:cNvSpPr>
            <a:spLocks noGrp="1"/>
          </p:cNvSpPr>
          <p:nvPr>
            <p:ph type="dt" sz="half" idx="12"/>
          </p:nvPr>
        </p:nvSpPr>
        <p:spPr>
          <a:xfrm>
            <a:off x="457200" y="6357938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fld id="{BB962C8B-B14F-4D97-AF65-F5344CB8AC3E}" type="datetimeFigureOut">
              <a:rPr lang="en-US" dirty="0"/>
              <a:t>2024-09-22</a:t>
            </a:fld>
            <a:endParaRPr lang="en-US" dirty="0"/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667000" y="6357938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endParaRPr dirty="0"/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077200" y="6357938"/>
            <a:ext cx="6096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algn="r" eaLnBrk="1" hangingPunct="1">
              <a:buNone/>
            </a:pPr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613"/>
            <a:ext cx="2057400" cy="521297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613"/>
            <a:ext cx="6019800" cy="521297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1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1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918"/>
            <a:ext cx="7851648" cy="1829223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9283"/>
            <a:ext cx="7854696" cy="1753006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4" name="Date Placeholder 29"/>
          <p:cNvSpPr>
            <a:spLocks noGrp="1"/>
          </p:cNvSpPr>
          <p:nvPr>
            <p:ph type="dt" sz="half" idx="2"/>
          </p:nvPr>
        </p:nvSpPr>
        <p:spPr>
          <a:xfrm>
            <a:off x="457200" y="6357938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fld id="{BB962C8B-B14F-4D97-AF65-F5344CB8AC3E}" type="datetimeFigureOut">
              <a:rPr lang="en-US" dirty="0">
                <a:solidFill>
                  <a:srgbClr val="D1EAEE"/>
                </a:solidFill>
              </a:rPr>
              <a:t>2024-09-22</a:t>
            </a:fld>
            <a:endParaRPr lang="en-US" dirty="0">
              <a:solidFill>
                <a:srgbClr val="D1EAEE"/>
              </a:solidFill>
            </a:endParaRPr>
          </a:p>
        </p:txBody>
      </p:sp>
      <p:sp>
        <p:nvSpPr>
          <p:cNvPr id="15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2667000" y="6357938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endParaRPr dirty="0">
              <a:solidFill>
                <a:srgbClr val="D1EAEE"/>
              </a:solidFill>
            </a:endParaRPr>
          </a:p>
        </p:txBody>
      </p:sp>
      <p:sp>
        <p:nvSpPr>
          <p:cNvPr id="16" name="Slide Number Placeholder 26"/>
          <p:cNvSpPr>
            <a:spLocks noGrp="1"/>
          </p:cNvSpPr>
          <p:nvPr>
            <p:ph type="sldNum" sz="quarter" idx="4"/>
          </p:nvPr>
        </p:nvSpPr>
        <p:spPr>
          <a:xfrm>
            <a:off x="7924800" y="6357938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algn="r" eaLnBrk="1" hangingPunct="1">
              <a:buNone/>
            </a:pPr>
            <a:fld id="{9A0DB2DC-4C9A-4742-B13C-FB6460FD3503}" type="slidenum">
              <a:rPr lang="en-US" dirty="0">
                <a:solidFill>
                  <a:srgbClr val="D1EAEE"/>
                </a:solidFill>
              </a:rPr>
              <a:t>‹#›</a:t>
            </a:fld>
            <a:endParaRPr lang="en-US" dirty="0">
              <a:solidFill>
                <a:srgbClr val="D1EAEE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7041"/>
            <a:ext cx="7772400" cy="1362771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5290"/>
            <a:ext cx="7772400" cy="151006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7938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fld id="{BB962C8B-B14F-4D97-AF65-F5344CB8AC3E}" type="datetimeFigureOut">
              <a:rPr lang="en-US" dirty="0">
                <a:solidFill>
                  <a:srgbClr val="D1EAEE"/>
                </a:solidFill>
              </a:rPr>
              <a:t>2024-09-22</a:t>
            </a:fld>
            <a:endParaRPr lang="en-US" dirty="0">
              <a:solidFill>
                <a:srgbClr val="D1EAEE"/>
              </a:solidFill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67000" y="6357938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endParaRPr dirty="0">
              <a:solidFill>
                <a:srgbClr val="D1EAEE"/>
              </a:solidFill>
            </a:endParaRP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24800" y="6357938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algn="r" eaLnBrk="1" hangingPunct="1">
              <a:buNone/>
            </a:pPr>
            <a:fld id="{9A0DB2DC-4C9A-4742-B13C-FB6460FD3503}" type="slidenum">
              <a:rPr lang="en-US" dirty="0">
                <a:solidFill>
                  <a:srgbClr val="D1EAEE"/>
                </a:solidFill>
              </a:rPr>
              <a:t>‹#›</a:t>
            </a:fld>
            <a:endParaRPr lang="en-US" dirty="0">
              <a:solidFill>
                <a:srgbClr val="D1EAEE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251"/>
            <a:ext cx="8229600" cy="1143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530"/>
            <a:ext cx="4038600" cy="4435867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530"/>
            <a:ext cx="4038600" cy="4435867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251"/>
            <a:ext cx="8229600" cy="114326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677"/>
            <a:ext cx="4040188" cy="659505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1860188"/>
            <a:ext cx="4041775" cy="654995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5183"/>
            <a:ext cx="4040188" cy="384661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515183"/>
            <a:ext cx="4041775" cy="384661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251"/>
            <a:ext cx="8305800" cy="1143265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471"/>
            <a:ext cx="2743200" cy="1162319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788"/>
            <a:ext cx="2743200" cy="4573059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788"/>
            <a:ext cx="5111750" cy="4573059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nip and Round Single Corner Rectangle 13"/>
          <p:cNvSpPr/>
          <p:nvPr/>
        </p:nvSpPr>
        <p:spPr>
          <a:xfrm rot="420000" flipV="1">
            <a:off x="3165475" y="1108075"/>
            <a:ext cx="5257800" cy="4116388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Right Triangle 14"/>
          <p:cNvSpPr/>
          <p:nvPr/>
        </p:nvSpPr>
        <p:spPr>
          <a:xfrm rot="420000" flipV="1">
            <a:off x="8004175" y="5360988"/>
            <a:ext cx="155575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lvl="0" algn="ctr" eaLnBrk="1" hangingPunct="1">
              <a:buNone/>
            </a:pPr>
            <a:endParaRPr dirty="0">
              <a:solidFill>
                <a:srgbClr val="FFFFFF"/>
              </a:solidFill>
              <a:latin typeface="Constantia" panose="02030602050306030303" pitchFamily="18" charset="0"/>
            </a:endParaRPr>
          </a:p>
        </p:txBody>
      </p:sp>
      <p:sp>
        <p:nvSpPr>
          <p:cNvPr id="16" name="Freeform 15"/>
          <p:cNvSpPr/>
          <p:nvPr/>
        </p:nvSpPr>
        <p:spPr bwMode="auto">
          <a:xfrm flipV="1">
            <a:off x="-9525" y="5818188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Freeform 16"/>
          <p:cNvSpPr/>
          <p:nvPr/>
        </p:nvSpPr>
        <p:spPr bwMode="auto">
          <a:xfrm flipV="1">
            <a:off x="4381500" y="6221413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7269"/>
            <a:ext cx="2212848" cy="1582987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9440"/>
            <a:ext cx="2209800" cy="2179825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795"/>
            <a:ext cx="4617720" cy="393283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marL="0" indent="0">
              <a:buNone/>
              <a:defRPr sz="3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None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Date Placeholder 4"/>
          <p:cNvSpPr>
            <a:spLocks noGrp="1"/>
          </p:cNvSpPr>
          <p:nvPr>
            <p:ph type="dt" sz="half" idx="12"/>
          </p:nvPr>
        </p:nvSpPr>
        <p:spPr>
          <a:xfrm>
            <a:off x="457200" y="6357938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fld id="{BB962C8B-B14F-4D97-AF65-F5344CB8AC3E}" type="datetimeFigureOut">
              <a:rPr lang="en-US" dirty="0"/>
              <a:t>2024-09-22</a:t>
            </a:fld>
            <a:endParaRPr lang="en-US" dirty="0"/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667000" y="6357938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endParaRPr dirty="0"/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077200" y="6357938"/>
            <a:ext cx="6096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algn="r" eaLnBrk="1" hangingPunct="1">
              <a:buNone/>
            </a:pPr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613"/>
            <a:ext cx="2057400" cy="521297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613"/>
            <a:ext cx="6019800" cy="521297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1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918"/>
            <a:ext cx="7851648" cy="1829223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9283"/>
            <a:ext cx="7854696" cy="1753006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4" name="Date Placeholder 29"/>
          <p:cNvSpPr>
            <a:spLocks noGrp="1"/>
          </p:cNvSpPr>
          <p:nvPr>
            <p:ph type="dt" sz="half" idx="2"/>
          </p:nvPr>
        </p:nvSpPr>
        <p:spPr>
          <a:xfrm>
            <a:off x="457200" y="6357938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fld id="{BB962C8B-B14F-4D97-AF65-F5344CB8AC3E}" type="datetimeFigureOut">
              <a:rPr lang="en-US" dirty="0">
                <a:solidFill>
                  <a:srgbClr val="D1EAEE"/>
                </a:solidFill>
              </a:rPr>
              <a:t>2024-09-22</a:t>
            </a:fld>
            <a:endParaRPr lang="en-US" dirty="0">
              <a:solidFill>
                <a:srgbClr val="D1EAEE"/>
              </a:solidFill>
            </a:endParaRPr>
          </a:p>
        </p:txBody>
      </p:sp>
      <p:sp>
        <p:nvSpPr>
          <p:cNvPr id="15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2667000" y="6357938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endParaRPr dirty="0">
              <a:solidFill>
                <a:srgbClr val="D1EAEE"/>
              </a:solidFill>
            </a:endParaRPr>
          </a:p>
        </p:txBody>
      </p:sp>
      <p:sp>
        <p:nvSpPr>
          <p:cNvPr id="16" name="Slide Number Placeholder 26"/>
          <p:cNvSpPr>
            <a:spLocks noGrp="1"/>
          </p:cNvSpPr>
          <p:nvPr>
            <p:ph type="sldNum" sz="quarter" idx="4"/>
          </p:nvPr>
        </p:nvSpPr>
        <p:spPr>
          <a:xfrm>
            <a:off x="7924800" y="6357938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algn="r" eaLnBrk="1" hangingPunct="1">
              <a:buNone/>
            </a:pPr>
            <a:fld id="{9A0DB2DC-4C9A-4742-B13C-FB6460FD3503}" type="slidenum">
              <a:rPr lang="en-US" dirty="0">
                <a:solidFill>
                  <a:srgbClr val="D1EAEE"/>
                </a:solidFill>
              </a:rPr>
              <a:t>‹#›</a:t>
            </a:fld>
            <a:endParaRPr lang="en-US" dirty="0">
              <a:solidFill>
                <a:srgbClr val="D1EAEE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7041"/>
            <a:ext cx="7772400" cy="1362771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5290"/>
            <a:ext cx="7772400" cy="151006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7938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fld id="{BB962C8B-B14F-4D97-AF65-F5344CB8AC3E}" type="datetimeFigureOut">
              <a:rPr lang="en-US" dirty="0">
                <a:solidFill>
                  <a:srgbClr val="D1EAEE"/>
                </a:solidFill>
              </a:rPr>
              <a:t>2024-09-22</a:t>
            </a:fld>
            <a:endParaRPr lang="en-US" dirty="0">
              <a:solidFill>
                <a:srgbClr val="D1EAEE"/>
              </a:solidFill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67000" y="6357938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endParaRPr dirty="0">
              <a:solidFill>
                <a:srgbClr val="D1EAEE"/>
              </a:solidFill>
            </a:endParaRP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24800" y="6357938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algn="r" eaLnBrk="1" hangingPunct="1">
              <a:buNone/>
            </a:pPr>
            <a:fld id="{9A0DB2DC-4C9A-4742-B13C-FB6460FD3503}" type="slidenum">
              <a:rPr lang="en-US" dirty="0">
                <a:solidFill>
                  <a:srgbClr val="D1EAEE"/>
                </a:solidFill>
              </a:rPr>
              <a:t>‹#›</a:t>
            </a:fld>
            <a:endParaRPr lang="en-US" dirty="0">
              <a:solidFill>
                <a:srgbClr val="D1EAEE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251"/>
            <a:ext cx="8229600" cy="1143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530"/>
            <a:ext cx="4038600" cy="4435867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530"/>
            <a:ext cx="4038600" cy="4435867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251"/>
            <a:ext cx="8229600" cy="114326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677"/>
            <a:ext cx="4040188" cy="659505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1860188"/>
            <a:ext cx="4041775" cy="654995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5183"/>
            <a:ext cx="4040188" cy="384661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515183"/>
            <a:ext cx="4041775" cy="384661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7041"/>
            <a:ext cx="7772400" cy="1362771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5290"/>
            <a:ext cx="7772400" cy="151006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7938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fld id="{BB962C8B-B14F-4D97-AF65-F5344CB8AC3E}" type="datetimeFigureOut">
              <a:rPr lang="en-US" dirty="0">
                <a:solidFill>
                  <a:srgbClr val="D1EAEE"/>
                </a:solidFill>
              </a:rPr>
              <a:t>2024-09-22</a:t>
            </a:fld>
            <a:endParaRPr lang="en-US" dirty="0">
              <a:solidFill>
                <a:srgbClr val="D1EAEE"/>
              </a:solidFill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67000" y="6357938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endParaRPr dirty="0">
              <a:solidFill>
                <a:srgbClr val="D1EAEE"/>
              </a:solidFill>
            </a:endParaRP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24800" y="6357938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algn="r" eaLnBrk="1" hangingPunct="1">
              <a:buNone/>
            </a:pPr>
            <a:fld id="{9A0DB2DC-4C9A-4742-B13C-FB6460FD3503}" type="slidenum">
              <a:rPr lang="en-US" dirty="0">
                <a:solidFill>
                  <a:srgbClr val="D1EAEE"/>
                </a:solidFill>
              </a:rPr>
              <a:t>‹#›</a:t>
            </a:fld>
            <a:endParaRPr lang="en-US" dirty="0">
              <a:solidFill>
                <a:srgbClr val="D1EAEE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251"/>
            <a:ext cx="8305800" cy="1143265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471"/>
            <a:ext cx="2743200" cy="1162319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788"/>
            <a:ext cx="2743200" cy="4573059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788"/>
            <a:ext cx="5111750" cy="4573059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nip and Round Single Corner Rectangle 13"/>
          <p:cNvSpPr/>
          <p:nvPr/>
        </p:nvSpPr>
        <p:spPr>
          <a:xfrm rot="420000" flipV="1">
            <a:off x="3165475" y="1108075"/>
            <a:ext cx="5257800" cy="4116388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Right Triangle 14"/>
          <p:cNvSpPr/>
          <p:nvPr/>
        </p:nvSpPr>
        <p:spPr>
          <a:xfrm rot="420000" flipV="1">
            <a:off x="8004175" y="5360988"/>
            <a:ext cx="155575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lvl="0" algn="ctr" eaLnBrk="1" hangingPunct="1">
              <a:buNone/>
            </a:pPr>
            <a:endParaRPr dirty="0">
              <a:solidFill>
                <a:srgbClr val="FFFFFF"/>
              </a:solidFill>
              <a:latin typeface="Constantia" panose="02030602050306030303" pitchFamily="18" charset="0"/>
            </a:endParaRPr>
          </a:p>
        </p:txBody>
      </p:sp>
      <p:sp>
        <p:nvSpPr>
          <p:cNvPr id="16" name="Freeform 15"/>
          <p:cNvSpPr/>
          <p:nvPr/>
        </p:nvSpPr>
        <p:spPr bwMode="auto">
          <a:xfrm flipV="1">
            <a:off x="-9525" y="5818188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Freeform 16"/>
          <p:cNvSpPr/>
          <p:nvPr/>
        </p:nvSpPr>
        <p:spPr bwMode="auto">
          <a:xfrm flipV="1">
            <a:off x="4381500" y="6221413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7269"/>
            <a:ext cx="2212848" cy="1582987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9440"/>
            <a:ext cx="2209800" cy="2179825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795"/>
            <a:ext cx="4617720" cy="393283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marL="0" indent="0">
              <a:buNone/>
              <a:defRPr sz="3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None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Date Placeholder 4"/>
          <p:cNvSpPr>
            <a:spLocks noGrp="1"/>
          </p:cNvSpPr>
          <p:nvPr>
            <p:ph type="dt" sz="half" idx="12"/>
          </p:nvPr>
        </p:nvSpPr>
        <p:spPr>
          <a:xfrm>
            <a:off x="457200" y="6357938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fld id="{BB962C8B-B14F-4D97-AF65-F5344CB8AC3E}" type="datetimeFigureOut">
              <a:rPr lang="en-US" dirty="0"/>
              <a:t>2024-09-22</a:t>
            </a:fld>
            <a:endParaRPr lang="en-US" dirty="0"/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667000" y="6357938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endParaRPr dirty="0"/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077200" y="6357938"/>
            <a:ext cx="6096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algn="r" eaLnBrk="1" hangingPunct="1">
              <a:buNone/>
            </a:pPr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613"/>
            <a:ext cx="2057400" cy="521297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613"/>
            <a:ext cx="6019800" cy="521297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1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918"/>
            <a:ext cx="7851648" cy="1829223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9283"/>
            <a:ext cx="7854696" cy="1753006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4" name="Date Placeholder 29"/>
          <p:cNvSpPr>
            <a:spLocks noGrp="1"/>
          </p:cNvSpPr>
          <p:nvPr>
            <p:ph type="dt" sz="half" idx="2"/>
          </p:nvPr>
        </p:nvSpPr>
        <p:spPr>
          <a:xfrm>
            <a:off x="457200" y="6357938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fld id="{BB962C8B-B14F-4D97-AF65-F5344CB8AC3E}" type="datetimeFigureOut">
              <a:rPr lang="en-US" dirty="0">
                <a:solidFill>
                  <a:srgbClr val="D1EAEE"/>
                </a:solidFill>
              </a:rPr>
              <a:t>2024-09-22</a:t>
            </a:fld>
            <a:endParaRPr lang="en-US" dirty="0">
              <a:solidFill>
                <a:srgbClr val="D1EAEE"/>
              </a:solidFill>
            </a:endParaRPr>
          </a:p>
        </p:txBody>
      </p:sp>
      <p:sp>
        <p:nvSpPr>
          <p:cNvPr id="15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2667000" y="6357938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endParaRPr dirty="0">
              <a:solidFill>
                <a:srgbClr val="D1EAEE"/>
              </a:solidFill>
            </a:endParaRPr>
          </a:p>
        </p:txBody>
      </p:sp>
      <p:sp>
        <p:nvSpPr>
          <p:cNvPr id="16" name="Slide Number Placeholder 26"/>
          <p:cNvSpPr>
            <a:spLocks noGrp="1"/>
          </p:cNvSpPr>
          <p:nvPr>
            <p:ph type="sldNum" sz="quarter" idx="4"/>
          </p:nvPr>
        </p:nvSpPr>
        <p:spPr>
          <a:xfrm>
            <a:off x="7924800" y="6357938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algn="r" eaLnBrk="1" hangingPunct="1">
              <a:buNone/>
            </a:pPr>
            <a:fld id="{9A0DB2DC-4C9A-4742-B13C-FB6460FD3503}" type="slidenum">
              <a:rPr lang="en-US" dirty="0">
                <a:solidFill>
                  <a:srgbClr val="D1EAEE"/>
                </a:solidFill>
              </a:rPr>
              <a:t>‹#›</a:t>
            </a:fld>
            <a:endParaRPr lang="en-US" dirty="0">
              <a:solidFill>
                <a:srgbClr val="D1EAEE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7041"/>
            <a:ext cx="7772400" cy="1362771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5290"/>
            <a:ext cx="7772400" cy="151006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7938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fld id="{BB962C8B-B14F-4D97-AF65-F5344CB8AC3E}" type="datetimeFigureOut">
              <a:rPr lang="en-US" dirty="0">
                <a:solidFill>
                  <a:srgbClr val="D1EAEE"/>
                </a:solidFill>
              </a:rPr>
              <a:t>2024-09-22</a:t>
            </a:fld>
            <a:endParaRPr lang="en-US" dirty="0">
              <a:solidFill>
                <a:srgbClr val="D1EAEE"/>
              </a:solidFill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67000" y="6357938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endParaRPr dirty="0">
              <a:solidFill>
                <a:srgbClr val="D1EAEE"/>
              </a:solidFill>
            </a:endParaRP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24800" y="6357938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algn="r" eaLnBrk="1" hangingPunct="1">
              <a:buNone/>
            </a:pPr>
            <a:fld id="{9A0DB2DC-4C9A-4742-B13C-FB6460FD3503}" type="slidenum">
              <a:rPr lang="en-US" dirty="0">
                <a:solidFill>
                  <a:srgbClr val="D1EAEE"/>
                </a:solidFill>
              </a:rPr>
              <a:t>‹#›</a:t>
            </a:fld>
            <a:endParaRPr lang="en-US" dirty="0">
              <a:solidFill>
                <a:srgbClr val="D1EAEE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251"/>
            <a:ext cx="8229600" cy="1143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530"/>
            <a:ext cx="4038600" cy="4435867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530"/>
            <a:ext cx="4038600" cy="4435867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251"/>
            <a:ext cx="8229600" cy="1143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530"/>
            <a:ext cx="4038600" cy="4435867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530"/>
            <a:ext cx="4038600" cy="4435867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251"/>
            <a:ext cx="8229600" cy="114326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677"/>
            <a:ext cx="4040188" cy="659505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1860188"/>
            <a:ext cx="4041775" cy="654995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5183"/>
            <a:ext cx="4040188" cy="384661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515183"/>
            <a:ext cx="4041775" cy="384661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251"/>
            <a:ext cx="8305800" cy="1143265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471"/>
            <a:ext cx="2743200" cy="1162319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788"/>
            <a:ext cx="2743200" cy="4573059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788"/>
            <a:ext cx="5111750" cy="4573059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nip and Round Single Corner Rectangle 13"/>
          <p:cNvSpPr/>
          <p:nvPr/>
        </p:nvSpPr>
        <p:spPr>
          <a:xfrm rot="420000" flipV="1">
            <a:off x="3165475" y="1108075"/>
            <a:ext cx="5257800" cy="4116388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Right Triangle 14"/>
          <p:cNvSpPr/>
          <p:nvPr/>
        </p:nvSpPr>
        <p:spPr>
          <a:xfrm rot="420000" flipV="1">
            <a:off x="8004175" y="5360988"/>
            <a:ext cx="155575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lvl="0" algn="ctr" eaLnBrk="1" hangingPunct="1">
              <a:buNone/>
            </a:pPr>
            <a:endParaRPr dirty="0">
              <a:solidFill>
                <a:srgbClr val="FFFFFF"/>
              </a:solidFill>
              <a:latin typeface="Constantia" panose="02030602050306030303" pitchFamily="18" charset="0"/>
            </a:endParaRPr>
          </a:p>
        </p:txBody>
      </p:sp>
      <p:sp>
        <p:nvSpPr>
          <p:cNvPr id="16" name="Freeform 15"/>
          <p:cNvSpPr/>
          <p:nvPr/>
        </p:nvSpPr>
        <p:spPr bwMode="auto">
          <a:xfrm flipV="1">
            <a:off x="-9525" y="5818188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Freeform 16"/>
          <p:cNvSpPr/>
          <p:nvPr/>
        </p:nvSpPr>
        <p:spPr bwMode="auto">
          <a:xfrm flipV="1">
            <a:off x="4381500" y="6221413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7269"/>
            <a:ext cx="2212848" cy="1582987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9440"/>
            <a:ext cx="2209800" cy="2179825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795"/>
            <a:ext cx="4617720" cy="393283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marL="0" indent="0">
              <a:buNone/>
              <a:defRPr sz="3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None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Date Placeholder 4"/>
          <p:cNvSpPr>
            <a:spLocks noGrp="1"/>
          </p:cNvSpPr>
          <p:nvPr>
            <p:ph type="dt" sz="half" idx="12"/>
          </p:nvPr>
        </p:nvSpPr>
        <p:spPr>
          <a:xfrm>
            <a:off x="457200" y="6357938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fld id="{BB962C8B-B14F-4D97-AF65-F5344CB8AC3E}" type="datetimeFigureOut">
              <a:rPr lang="en-US" dirty="0"/>
              <a:t>2024-09-22</a:t>
            </a:fld>
            <a:endParaRPr lang="en-US" dirty="0"/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667000" y="6357938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endParaRPr dirty="0"/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077200" y="6357938"/>
            <a:ext cx="6096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algn="r" eaLnBrk="1" hangingPunct="1">
              <a:buNone/>
            </a:pPr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613"/>
            <a:ext cx="2057400" cy="521297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613"/>
            <a:ext cx="6019800" cy="521297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1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918"/>
            <a:ext cx="7851648" cy="1829223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9283"/>
            <a:ext cx="7854696" cy="1753006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4" name="Date Placeholder 29"/>
          <p:cNvSpPr>
            <a:spLocks noGrp="1"/>
          </p:cNvSpPr>
          <p:nvPr>
            <p:ph type="dt" sz="half" idx="2"/>
          </p:nvPr>
        </p:nvSpPr>
        <p:spPr>
          <a:xfrm>
            <a:off x="457200" y="6357938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fld id="{BB962C8B-B14F-4D97-AF65-F5344CB8AC3E}" type="datetimeFigureOut">
              <a:rPr lang="en-US" dirty="0">
                <a:solidFill>
                  <a:srgbClr val="D1EAEE"/>
                </a:solidFill>
              </a:rPr>
              <a:t>2024-09-22</a:t>
            </a:fld>
            <a:endParaRPr lang="en-US" dirty="0">
              <a:solidFill>
                <a:srgbClr val="D1EAEE"/>
              </a:solidFill>
            </a:endParaRPr>
          </a:p>
        </p:txBody>
      </p:sp>
      <p:sp>
        <p:nvSpPr>
          <p:cNvPr id="15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2667000" y="6357938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endParaRPr dirty="0">
              <a:solidFill>
                <a:srgbClr val="D1EAEE"/>
              </a:solidFill>
            </a:endParaRPr>
          </a:p>
        </p:txBody>
      </p:sp>
      <p:sp>
        <p:nvSpPr>
          <p:cNvPr id="16" name="Slide Number Placeholder 26"/>
          <p:cNvSpPr>
            <a:spLocks noGrp="1"/>
          </p:cNvSpPr>
          <p:nvPr>
            <p:ph type="sldNum" sz="quarter" idx="4"/>
          </p:nvPr>
        </p:nvSpPr>
        <p:spPr>
          <a:xfrm>
            <a:off x="7924800" y="6357938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algn="r" eaLnBrk="1" hangingPunct="1">
              <a:buNone/>
            </a:pPr>
            <a:fld id="{9A0DB2DC-4C9A-4742-B13C-FB6460FD3503}" type="slidenum">
              <a:rPr lang="en-US" dirty="0">
                <a:solidFill>
                  <a:srgbClr val="D1EAEE"/>
                </a:solidFill>
              </a:rPr>
              <a:t>‹#›</a:t>
            </a:fld>
            <a:endParaRPr lang="en-US" dirty="0">
              <a:solidFill>
                <a:srgbClr val="D1EAEE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251"/>
            <a:ext cx="8229600" cy="114326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677"/>
            <a:ext cx="4040188" cy="659505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1860188"/>
            <a:ext cx="4041775" cy="654995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5183"/>
            <a:ext cx="4040188" cy="384661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515183"/>
            <a:ext cx="4041775" cy="384661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7041"/>
            <a:ext cx="7772400" cy="1362771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5290"/>
            <a:ext cx="7772400" cy="151006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7938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fld id="{BB962C8B-B14F-4D97-AF65-F5344CB8AC3E}" type="datetimeFigureOut">
              <a:rPr lang="en-US" dirty="0">
                <a:solidFill>
                  <a:srgbClr val="D1EAEE"/>
                </a:solidFill>
              </a:rPr>
              <a:t>2024-09-22</a:t>
            </a:fld>
            <a:endParaRPr lang="en-US" dirty="0">
              <a:solidFill>
                <a:srgbClr val="D1EAEE"/>
              </a:solidFill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67000" y="6357938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endParaRPr dirty="0">
              <a:solidFill>
                <a:srgbClr val="D1EAEE"/>
              </a:solidFill>
            </a:endParaRP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24800" y="6357938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algn="r" eaLnBrk="1" hangingPunct="1">
              <a:buNone/>
            </a:pPr>
            <a:fld id="{9A0DB2DC-4C9A-4742-B13C-FB6460FD3503}" type="slidenum">
              <a:rPr lang="en-US" dirty="0">
                <a:solidFill>
                  <a:srgbClr val="D1EAEE"/>
                </a:solidFill>
              </a:rPr>
              <a:t>‹#›</a:t>
            </a:fld>
            <a:endParaRPr lang="en-US" dirty="0">
              <a:solidFill>
                <a:srgbClr val="D1EAEE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251"/>
            <a:ext cx="8229600" cy="1143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530"/>
            <a:ext cx="4038600" cy="4435867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530"/>
            <a:ext cx="4038600" cy="4435867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251"/>
            <a:ext cx="8229600" cy="114326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677"/>
            <a:ext cx="4040188" cy="659505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1860188"/>
            <a:ext cx="4041775" cy="654995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5183"/>
            <a:ext cx="4040188" cy="384661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515183"/>
            <a:ext cx="4041775" cy="384661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251"/>
            <a:ext cx="8305800" cy="1143265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471"/>
            <a:ext cx="2743200" cy="1162319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788"/>
            <a:ext cx="2743200" cy="4573059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788"/>
            <a:ext cx="5111750" cy="4573059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nip and Round Single Corner Rectangle 13"/>
          <p:cNvSpPr/>
          <p:nvPr/>
        </p:nvSpPr>
        <p:spPr>
          <a:xfrm rot="420000" flipV="1">
            <a:off x="3165475" y="1108075"/>
            <a:ext cx="5257800" cy="4116388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Right Triangle 14"/>
          <p:cNvSpPr/>
          <p:nvPr/>
        </p:nvSpPr>
        <p:spPr>
          <a:xfrm rot="420000" flipV="1">
            <a:off x="8004175" y="5360988"/>
            <a:ext cx="155575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lvl="0" algn="ctr" eaLnBrk="1" hangingPunct="1">
              <a:buNone/>
            </a:pPr>
            <a:endParaRPr dirty="0">
              <a:solidFill>
                <a:srgbClr val="FFFFFF"/>
              </a:solidFill>
              <a:latin typeface="Constantia" panose="02030602050306030303" pitchFamily="18" charset="0"/>
            </a:endParaRPr>
          </a:p>
        </p:txBody>
      </p:sp>
      <p:sp>
        <p:nvSpPr>
          <p:cNvPr id="16" name="Freeform 15"/>
          <p:cNvSpPr/>
          <p:nvPr/>
        </p:nvSpPr>
        <p:spPr bwMode="auto">
          <a:xfrm flipV="1">
            <a:off x="-9525" y="5818188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Freeform 16"/>
          <p:cNvSpPr/>
          <p:nvPr/>
        </p:nvSpPr>
        <p:spPr bwMode="auto">
          <a:xfrm flipV="1">
            <a:off x="4381500" y="6221413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7269"/>
            <a:ext cx="2212848" cy="1582987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9440"/>
            <a:ext cx="2209800" cy="2179825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795"/>
            <a:ext cx="4617720" cy="393283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marL="0" indent="0">
              <a:buNone/>
              <a:defRPr sz="3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None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Date Placeholder 4"/>
          <p:cNvSpPr>
            <a:spLocks noGrp="1"/>
          </p:cNvSpPr>
          <p:nvPr>
            <p:ph type="dt" sz="half" idx="12"/>
          </p:nvPr>
        </p:nvSpPr>
        <p:spPr>
          <a:xfrm>
            <a:off x="457200" y="6357938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fld id="{BB962C8B-B14F-4D97-AF65-F5344CB8AC3E}" type="datetimeFigureOut">
              <a:rPr lang="en-US" dirty="0"/>
              <a:t>2024-09-22</a:t>
            </a:fld>
            <a:endParaRPr lang="en-US" dirty="0"/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667000" y="6357938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endParaRPr dirty="0"/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077200" y="6357938"/>
            <a:ext cx="6096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algn="r" eaLnBrk="1" hangingPunct="1">
              <a:buNone/>
            </a:pPr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613"/>
            <a:ext cx="2057400" cy="521297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613"/>
            <a:ext cx="6019800" cy="521297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251"/>
            <a:ext cx="8305800" cy="1143265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1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918"/>
            <a:ext cx="7851648" cy="1829223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9283"/>
            <a:ext cx="7854696" cy="1753006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4" name="Date Placeholder 29"/>
          <p:cNvSpPr>
            <a:spLocks noGrp="1"/>
          </p:cNvSpPr>
          <p:nvPr>
            <p:ph type="dt" sz="half" idx="2"/>
          </p:nvPr>
        </p:nvSpPr>
        <p:spPr>
          <a:xfrm>
            <a:off x="457200" y="6357938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fld id="{BB962C8B-B14F-4D97-AF65-F5344CB8AC3E}" type="datetimeFigureOut">
              <a:rPr lang="en-US" dirty="0">
                <a:solidFill>
                  <a:srgbClr val="D1EAEE"/>
                </a:solidFill>
              </a:rPr>
              <a:t>2024-09-22</a:t>
            </a:fld>
            <a:endParaRPr lang="en-US" dirty="0">
              <a:solidFill>
                <a:srgbClr val="D1EAEE"/>
              </a:solidFill>
            </a:endParaRPr>
          </a:p>
        </p:txBody>
      </p:sp>
      <p:sp>
        <p:nvSpPr>
          <p:cNvPr id="15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2667000" y="6357938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endParaRPr dirty="0">
              <a:solidFill>
                <a:srgbClr val="D1EAEE"/>
              </a:solidFill>
            </a:endParaRPr>
          </a:p>
        </p:txBody>
      </p:sp>
      <p:sp>
        <p:nvSpPr>
          <p:cNvPr id="16" name="Slide Number Placeholder 26"/>
          <p:cNvSpPr>
            <a:spLocks noGrp="1"/>
          </p:cNvSpPr>
          <p:nvPr>
            <p:ph type="sldNum" sz="quarter" idx="4"/>
          </p:nvPr>
        </p:nvSpPr>
        <p:spPr>
          <a:xfrm>
            <a:off x="7924800" y="6357938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algn="r" eaLnBrk="1" hangingPunct="1">
              <a:buNone/>
            </a:pPr>
            <a:fld id="{9A0DB2DC-4C9A-4742-B13C-FB6460FD3503}" type="slidenum">
              <a:rPr lang="en-US" dirty="0">
                <a:solidFill>
                  <a:srgbClr val="D1EAEE"/>
                </a:solidFill>
              </a:rPr>
              <a:t>‹#›</a:t>
            </a:fld>
            <a:endParaRPr lang="en-US" dirty="0">
              <a:solidFill>
                <a:srgbClr val="D1EAEE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7041"/>
            <a:ext cx="7772400" cy="1362771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5290"/>
            <a:ext cx="7772400" cy="151006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7938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fld id="{BB962C8B-B14F-4D97-AF65-F5344CB8AC3E}" type="datetimeFigureOut">
              <a:rPr lang="en-US" dirty="0">
                <a:solidFill>
                  <a:srgbClr val="D1EAEE"/>
                </a:solidFill>
              </a:rPr>
              <a:t>2024-09-22</a:t>
            </a:fld>
            <a:endParaRPr lang="en-US" dirty="0">
              <a:solidFill>
                <a:srgbClr val="D1EAEE"/>
              </a:solidFill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67000" y="6357938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endParaRPr dirty="0">
              <a:solidFill>
                <a:srgbClr val="D1EAEE"/>
              </a:solidFill>
            </a:endParaRP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24800" y="6357938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algn="r" eaLnBrk="1" hangingPunct="1">
              <a:buNone/>
            </a:pPr>
            <a:fld id="{9A0DB2DC-4C9A-4742-B13C-FB6460FD3503}" type="slidenum">
              <a:rPr lang="en-US" dirty="0">
                <a:solidFill>
                  <a:srgbClr val="D1EAEE"/>
                </a:solidFill>
              </a:rPr>
              <a:t>‹#›</a:t>
            </a:fld>
            <a:endParaRPr lang="en-US" dirty="0">
              <a:solidFill>
                <a:srgbClr val="D1EAEE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251"/>
            <a:ext cx="8229600" cy="1143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530"/>
            <a:ext cx="4038600" cy="4435867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530"/>
            <a:ext cx="4038600" cy="4435867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251"/>
            <a:ext cx="8229600" cy="114326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677"/>
            <a:ext cx="4040188" cy="659505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1860188"/>
            <a:ext cx="4041775" cy="654995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5183"/>
            <a:ext cx="4040188" cy="384661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515183"/>
            <a:ext cx="4041775" cy="384661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251"/>
            <a:ext cx="8305800" cy="1143265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471"/>
            <a:ext cx="2743200" cy="1162319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788"/>
            <a:ext cx="2743200" cy="4573059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788"/>
            <a:ext cx="5111750" cy="4573059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nip and Round Single Corner Rectangle 13"/>
          <p:cNvSpPr/>
          <p:nvPr/>
        </p:nvSpPr>
        <p:spPr>
          <a:xfrm rot="420000" flipV="1">
            <a:off x="3165475" y="1108075"/>
            <a:ext cx="5257800" cy="4116388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Right Triangle 14"/>
          <p:cNvSpPr/>
          <p:nvPr/>
        </p:nvSpPr>
        <p:spPr>
          <a:xfrm rot="420000" flipV="1">
            <a:off x="8004175" y="5360988"/>
            <a:ext cx="155575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lvl="0" algn="ctr" eaLnBrk="1" hangingPunct="1">
              <a:buNone/>
            </a:pPr>
            <a:endParaRPr dirty="0">
              <a:solidFill>
                <a:srgbClr val="FFFFFF"/>
              </a:solidFill>
              <a:latin typeface="Constantia" panose="02030602050306030303" pitchFamily="18" charset="0"/>
            </a:endParaRPr>
          </a:p>
        </p:txBody>
      </p:sp>
      <p:sp>
        <p:nvSpPr>
          <p:cNvPr id="16" name="Freeform 15"/>
          <p:cNvSpPr/>
          <p:nvPr/>
        </p:nvSpPr>
        <p:spPr bwMode="auto">
          <a:xfrm flipV="1">
            <a:off x="-9525" y="5818188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Freeform 16"/>
          <p:cNvSpPr/>
          <p:nvPr/>
        </p:nvSpPr>
        <p:spPr bwMode="auto">
          <a:xfrm flipV="1">
            <a:off x="4381500" y="6221413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7269"/>
            <a:ext cx="2212848" cy="1582987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9440"/>
            <a:ext cx="2209800" cy="2179825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795"/>
            <a:ext cx="4617720" cy="393283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marL="0" indent="0">
              <a:buNone/>
              <a:defRPr sz="3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None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Date Placeholder 4"/>
          <p:cNvSpPr>
            <a:spLocks noGrp="1"/>
          </p:cNvSpPr>
          <p:nvPr>
            <p:ph type="dt" sz="half" idx="12"/>
          </p:nvPr>
        </p:nvSpPr>
        <p:spPr>
          <a:xfrm>
            <a:off x="457200" y="6357938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fld id="{BB962C8B-B14F-4D97-AF65-F5344CB8AC3E}" type="datetimeFigureOut">
              <a:rPr lang="en-US" dirty="0"/>
              <a:t>2024-09-22</a:t>
            </a:fld>
            <a:endParaRPr lang="en-US" dirty="0"/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667000" y="6357938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endParaRPr dirty="0"/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077200" y="6357938"/>
            <a:ext cx="6096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algn="r" eaLnBrk="1" hangingPunct="1">
              <a:buNone/>
            </a:pPr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613"/>
            <a:ext cx="2057400" cy="521297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613"/>
            <a:ext cx="6019800" cy="521297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1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918"/>
            <a:ext cx="7851648" cy="1829223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9283"/>
            <a:ext cx="7854696" cy="1753006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4" name="Date Placeholder 29"/>
          <p:cNvSpPr>
            <a:spLocks noGrp="1"/>
          </p:cNvSpPr>
          <p:nvPr>
            <p:ph type="dt" sz="half" idx="2"/>
          </p:nvPr>
        </p:nvSpPr>
        <p:spPr>
          <a:xfrm>
            <a:off x="457200" y="6357938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fld id="{BB962C8B-B14F-4D97-AF65-F5344CB8AC3E}" type="datetimeFigureOut">
              <a:rPr lang="en-US" dirty="0">
                <a:solidFill>
                  <a:srgbClr val="D1EAEE"/>
                </a:solidFill>
              </a:rPr>
              <a:t>2024-09-22</a:t>
            </a:fld>
            <a:endParaRPr lang="en-US" dirty="0">
              <a:solidFill>
                <a:srgbClr val="D1EAEE"/>
              </a:solidFill>
            </a:endParaRPr>
          </a:p>
        </p:txBody>
      </p:sp>
      <p:sp>
        <p:nvSpPr>
          <p:cNvPr id="15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2667000" y="6357938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endParaRPr dirty="0">
              <a:solidFill>
                <a:srgbClr val="D1EAEE"/>
              </a:solidFill>
            </a:endParaRPr>
          </a:p>
        </p:txBody>
      </p:sp>
      <p:sp>
        <p:nvSpPr>
          <p:cNvPr id="16" name="Slide Number Placeholder 26"/>
          <p:cNvSpPr>
            <a:spLocks noGrp="1"/>
          </p:cNvSpPr>
          <p:nvPr>
            <p:ph type="sldNum" sz="quarter" idx="4"/>
          </p:nvPr>
        </p:nvSpPr>
        <p:spPr>
          <a:xfrm>
            <a:off x="7924800" y="6357938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algn="r" eaLnBrk="1" hangingPunct="1">
              <a:buNone/>
            </a:pPr>
            <a:fld id="{9A0DB2DC-4C9A-4742-B13C-FB6460FD3503}" type="slidenum">
              <a:rPr lang="en-US" dirty="0">
                <a:solidFill>
                  <a:srgbClr val="D1EAEE"/>
                </a:solidFill>
              </a:rPr>
              <a:t>‹#›</a:t>
            </a:fld>
            <a:endParaRPr lang="en-US" dirty="0">
              <a:solidFill>
                <a:srgbClr val="D1EAEE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7041"/>
            <a:ext cx="7772400" cy="1362771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5290"/>
            <a:ext cx="7772400" cy="151006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7938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fld id="{BB962C8B-B14F-4D97-AF65-F5344CB8AC3E}" type="datetimeFigureOut">
              <a:rPr lang="en-US" dirty="0">
                <a:solidFill>
                  <a:srgbClr val="D1EAEE"/>
                </a:solidFill>
              </a:rPr>
              <a:t>2024-09-22</a:t>
            </a:fld>
            <a:endParaRPr lang="en-US" dirty="0">
              <a:solidFill>
                <a:srgbClr val="D1EAEE"/>
              </a:solidFill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67000" y="6357938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endParaRPr dirty="0">
              <a:solidFill>
                <a:srgbClr val="D1EAEE"/>
              </a:solidFill>
            </a:endParaRP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24800" y="6357938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algn="r" eaLnBrk="1" hangingPunct="1">
              <a:buNone/>
            </a:pPr>
            <a:fld id="{9A0DB2DC-4C9A-4742-B13C-FB6460FD3503}" type="slidenum">
              <a:rPr lang="en-US" dirty="0">
                <a:solidFill>
                  <a:srgbClr val="D1EAEE"/>
                </a:solidFill>
              </a:rPr>
              <a:t>‹#›</a:t>
            </a:fld>
            <a:endParaRPr lang="en-US" dirty="0">
              <a:solidFill>
                <a:srgbClr val="D1EAEE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251"/>
            <a:ext cx="8229600" cy="1143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530"/>
            <a:ext cx="4038600" cy="4435867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530"/>
            <a:ext cx="4038600" cy="4435867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251"/>
            <a:ext cx="8229600" cy="114326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677"/>
            <a:ext cx="4040188" cy="659505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1860188"/>
            <a:ext cx="4041775" cy="654995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5183"/>
            <a:ext cx="4040188" cy="384661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515183"/>
            <a:ext cx="4041775" cy="384661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251"/>
            <a:ext cx="8305800" cy="1143265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471"/>
            <a:ext cx="2743200" cy="1162319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788"/>
            <a:ext cx="2743200" cy="4573059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788"/>
            <a:ext cx="5111750" cy="4573059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471"/>
            <a:ext cx="2743200" cy="1162319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788"/>
            <a:ext cx="2743200" cy="4573059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788"/>
            <a:ext cx="5111750" cy="4573059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nip and Round Single Corner Rectangle 13"/>
          <p:cNvSpPr/>
          <p:nvPr/>
        </p:nvSpPr>
        <p:spPr>
          <a:xfrm rot="420000" flipV="1">
            <a:off x="3165475" y="1108075"/>
            <a:ext cx="5257800" cy="4116388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Right Triangle 14"/>
          <p:cNvSpPr/>
          <p:nvPr/>
        </p:nvSpPr>
        <p:spPr>
          <a:xfrm rot="420000" flipV="1">
            <a:off x="8004175" y="5360988"/>
            <a:ext cx="155575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lvl="0" algn="ctr" eaLnBrk="1" hangingPunct="1">
              <a:buNone/>
            </a:pPr>
            <a:endParaRPr dirty="0">
              <a:solidFill>
                <a:srgbClr val="FFFFFF"/>
              </a:solidFill>
              <a:latin typeface="Constantia" panose="02030602050306030303" pitchFamily="18" charset="0"/>
            </a:endParaRPr>
          </a:p>
        </p:txBody>
      </p:sp>
      <p:sp>
        <p:nvSpPr>
          <p:cNvPr id="16" name="Freeform 15"/>
          <p:cNvSpPr/>
          <p:nvPr/>
        </p:nvSpPr>
        <p:spPr bwMode="auto">
          <a:xfrm flipV="1">
            <a:off x="-9525" y="5818188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Freeform 16"/>
          <p:cNvSpPr/>
          <p:nvPr/>
        </p:nvSpPr>
        <p:spPr bwMode="auto">
          <a:xfrm flipV="1">
            <a:off x="4381500" y="6221413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7269"/>
            <a:ext cx="2212848" cy="1582987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9440"/>
            <a:ext cx="2209800" cy="2179825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795"/>
            <a:ext cx="4617720" cy="393283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marL="0" indent="0">
              <a:buNone/>
              <a:defRPr sz="3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None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Date Placeholder 4"/>
          <p:cNvSpPr>
            <a:spLocks noGrp="1"/>
          </p:cNvSpPr>
          <p:nvPr>
            <p:ph type="dt" sz="half" idx="12"/>
          </p:nvPr>
        </p:nvSpPr>
        <p:spPr>
          <a:xfrm>
            <a:off x="457200" y="6357938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fld id="{BB962C8B-B14F-4D97-AF65-F5344CB8AC3E}" type="datetimeFigureOut">
              <a:rPr lang="en-US" dirty="0"/>
              <a:t>2024-09-22</a:t>
            </a:fld>
            <a:endParaRPr lang="en-US" dirty="0"/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667000" y="6357938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endParaRPr dirty="0"/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077200" y="6357938"/>
            <a:ext cx="6096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algn="r" eaLnBrk="1" hangingPunct="1">
              <a:buNone/>
            </a:pPr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613"/>
            <a:ext cx="2057400" cy="521297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613"/>
            <a:ext cx="6019800" cy="521297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1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918"/>
            <a:ext cx="7851648" cy="1829223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9283"/>
            <a:ext cx="7854696" cy="1753006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4" name="Date Placeholder 29"/>
          <p:cNvSpPr>
            <a:spLocks noGrp="1"/>
          </p:cNvSpPr>
          <p:nvPr>
            <p:ph type="dt" sz="half" idx="2"/>
          </p:nvPr>
        </p:nvSpPr>
        <p:spPr>
          <a:xfrm>
            <a:off x="457200" y="6357938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fld id="{BB962C8B-B14F-4D97-AF65-F5344CB8AC3E}" type="datetimeFigureOut">
              <a:rPr lang="en-US" dirty="0">
                <a:solidFill>
                  <a:srgbClr val="D1EAEE"/>
                </a:solidFill>
              </a:rPr>
              <a:t>2024-09-22</a:t>
            </a:fld>
            <a:endParaRPr lang="en-US" dirty="0">
              <a:solidFill>
                <a:srgbClr val="D1EAEE"/>
              </a:solidFill>
            </a:endParaRPr>
          </a:p>
        </p:txBody>
      </p:sp>
      <p:sp>
        <p:nvSpPr>
          <p:cNvPr id="15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2667000" y="6357938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endParaRPr dirty="0">
              <a:solidFill>
                <a:srgbClr val="D1EAEE"/>
              </a:solidFill>
            </a:endParaRPr>
          </a:p>
        </p:txBody>
      </p:sp>
      <p:sp>
        <p:nvSpPr>
          <p:cNvPr id="16" name="Slide Number Placeholder 26"/>
          <p:cNvSpPr>
            <a:spLocks noGrp="1"/>
          </p:cNvSpPr>
          <p:nvPr>
            <p:ph type="sldNum" sz="quarter" idx="4"/>
          </p:nvPr>
        </p:nvSpPr>
        <p:spPr>
          <a:xfrm>
            <a:off x="7924800" y="6357938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algn="r" eaLnBrk="1" hangingPunct="1">
              <a:buNone/>
            </a:pPr>
            <a:fld id="{9A0DB2DC-4C9A-4742-B13C-FB6460FD3503}" type="slidenum">
              <a:rPr lang="en-US" dirty="0">
                <a:solidFill>
                  <a:srgbClr val="D1EAEE"/>
                </a:solidFill>
              </a:rPr>
              <a:t>‹#›</a:t>
            </a:fld>
            <a:endParaRPr lang="en-US" dirty="0">
              <a:solidFill>
                <a:srgbClr val="D1EAEE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7041"/>
            <a:ext cx="7772400" cy="1362771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5290"/>
            <a:ext cx="7772400" cy="151006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7938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fld id="{BB962C8B-B14F-4D97-AF65-F5344CB8AC3E}" type="datetimeFigureOut">
              <a:rPr lang="en-US" dirty="0">
                <a:solidFill>
                  <a:srgbClr val="D1EAEE"/>
                </a:solidFill>
              </a:rPr>
              <a:t>2024-09-22</a:t>
            </a:fld>
            <a:endParaRPr lang="en-US" dirty="0">
              <a:solidFill>
                <a:srgbClr val="D1EAEE"/>
              </a:solidFill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67000" y="6357938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endParaRPr dirty="0">
              <a:solidFill>
                <a:srgbClr val="D1EAEE"/>
              </a:solidFill>
            </a:endParaRP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24800" y="6357938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algn="r" eaLnBrk="1" hangingPunct="1">
              <a:buNone/>
            </a:pPr>
            <a:fld id="{9A0DB2DC-4C9A-4742-B13C-FB6460FD3503}" type="slidenum">
              <a:rPr lang="en-US" dirty="0">
                <a:solidFill>
                  <a:srgbClr val="D1EAEE"/>
                </a:solidFill>
              </a:rPr>
              <a:t>‹#›</a:t>
            </a:fld>
            <a:endParaRPr lang="en-US" dirty="0">
              <a:solidFill>
                <a:srgbClr val="D1EAEE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251"/>
            <a:ext cx="8229600" cy="1143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530"/>
            <a:ext cx="4038600" cy="4435867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530"/>
            <a:ext cx="4038600" cy="4435867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251"/>
            <a:ext cx="8229600" cy="114326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677"/>
            <a:ext cx="4040188" cy="659505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1860188"/>
            <a:ext cx="4041775" cy="654995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5183"/>
            <a:ext cx="4040188" cy="384661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515183"/>
            <a:ext cx="4041775" cy="384661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nip and Round Single Corner Rectangle 13"/>
          <p:cNvSpPr/>
          <p:nvPr/>
        </p:nvSpPr>
        <p:spPr>
          <a:xfrm rot="420000" flipV="1">
            <a:off x="3165475" y="1108075"/>
            <a:ext cx="5257800" cy="4116388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Right Triangle 14"/>
          <p:cNvSpPr/>
          <p:nvPr/>
        </p:nvSpPr>
        <p:spPr>
          <a:xfrm rot="420000" flipV="1">
            <a:off x="8004175" y="5360988"/>
            <a:ext cx="155575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lvl="0" algn="ctr" eaLnBrk="1" hangingPunct="1">
              <a:buNone/>
            </a:pPr>
            <a:endParaRPr dirty="0">
              <a:solidFill>
                <a:srgbClr val="FFFFFF"/>
              </a:solidFill>
              <a:latin typeface="Constantia" panose="02030602050306030303" pitchFamily="18" charset="0"/>
            </a:endParaRPr>
          </a:p>
        </p:txBody>
      </p:sp>
      <p:sp>
        <p:nvSpPr>
          <p:cNvPr id="16" name="Freeform 15"/>
          <p:cNvSpPr/>
          <p:nvPr/>
        </p:nvSpPr>
        <p:spPr bwMode="auto">
          <a:xfrm flipV="1">
            <a:off x="-9525" y="5818188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Freeform 16"/>
          <p:cNvSpPr/>
          <p:nvPr/>
        </p:nvSpPr>
        <p:spPr bwMode="auto">
          <a:xfrm flipV="1">
            <a:off x="4381500" y="6221413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7269"/>
            <a:ext cx="2212848" cy="1582987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9440"/>
            <a:ext cx="2209800" cy="2179825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795"/>
            <a:ext cx="4617720" cy="393283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marL="0" indent="0">
              <a:buNone/>
              <a:defRPr sz="3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None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Date Placeholder 4"/>
          <p:cNvSpPr>
            <a:spLocks noGrp="1"/>
          </p:cNvSpPr>
          <p:nvPr>
            <p:ph type="dt" sz="half" idx="12"/>
          </p:nvPr>
        </p:nvSpPr>
        <p:spPr>
          <a:xfrm>
            <a:off x="457200" y="6357938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fld id="{BB962C8B-B14F-4D97-AF65-F5344CB8AC3E}" type="datetimeFigureOut">
              <a:rPr lang="en-US" dirty="0"/>
              <a:t>2024-09-22</a:t>
            </a:fld>
            <a:endParaRPr lang="en-US" dirty="0"/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667000" y="6357938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endParaRPr dirty="0"/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077200" y="6357938"/>
            <a:ext cx="6096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algn="r" eaLnBrk="1" hangingPunct="1">
              <a:buNone/>
            </a:pPr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251"/>
            <a:ext cx="8305800" cy="1143265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471"/>
            <a:ext cx="2743200" cy="1162319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788"/>
            <a:ext cx="2743200" cy="4573059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788"/>
            <a:ext cx="5111750" cy="4573059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nip and Round Single Corner Rectangle 13"/>
          <p:cNvSpPr/>
          <p:nvPr/>
        </p:nvSpPr>
        <p:spPr>
          <a:xfrm rot="420000" flipV="1">
            <a:off x="3165475" y="1108075"/>
            <a:ext cx="5257800" cy="4116388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Right Triangle 14"/>
          <p:cNvSpPr/>
          <p:nvPr/>
        </p:nvSpPr>
        <p:spPr>
          <a:xfrm rot="420000" flipV="1">
            <a:off x="8004175" y="5360988"/>
            <a:ext cx="155575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lvl="0" algn="ctr" eaLnBrk="1" hangingPunct="1">
              <a:buNone/>
            </a:pPr>
            <a:endParaRPr dirty="0">
              <a:solidFill>
                <a:srgbClr val="FFFFFF"/>
              </a:solidFill>
              <a:latin typeface="Constantia" panose="02030602050306030303" pitchFamily="18" charset="0"/>
            </a:endParaRPr>
          </a:p>
        </p:txBody>
      </p:sp>
      <p:sp>
        <p:nvSpPr>
          <p:cNvPr id="16" name="Freeform 15"/>
          <p:cNvSpPr/>
          <p:nvPr/>
        </p:nvSpPr>
        <p:spPr bwMode="auto">
          <a:xfrm flipV="1">
            <a:off x="-9525" y="5818188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Freeform 16"/>
          <p:cNvSpPr/>
          <p:nvPr/>
        </p:nvSpPr>
        <p:spPr bwMode="auto">
          <a:xfrm flipV="1">
            <a:off x="4381500" y="6221413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7269"/>
            <a:ext cx="2212848" cy="1582987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9440"/>
            <a:ext cx="2209800" cy="2179825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795"/>
            <a:ext cx="4617720" cy="393283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marL="0" indent="0">
              <a:buNone/>
              <a:defRPr sz="3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None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Date Placeholder 4"/>
          <p:cNvSpPr>
            <a:spLocks noGrp="1"/>
          </p:cNvSpPr>
          <p:nvPr>
            <p:ph type="dt" sz="half" idx="12"/>
          </p:nvPr>
        </p:nvSpPr>
        <p:spPr>
          <a:xfrm>
            <a:off x="457200" y="6357938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fld id="{BB962C8B-B14F-4D97-AF65-F5344CB8AC3E}" type="datetimeFigureOut">
              <a:rPr lang="en-US" dirty="0"/>
              <a:t>2024-09-22</a:t>
            </a:fld>
            <a:endParaRPr lang="en-US" dirty="0"/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667000" y="6357938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endParaRPr dirty="0"/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077200" y="6357938"/>
            <a:ext cx="6096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algn="r" eaLnBrk="1" hangingPunct="1">
              <a:buNone/>
            </a:pPr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613"/>
            <a:ext cx="2057400" cy="521297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613"/>
            <a:ext cx="6019800" cy="521297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1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918"/>
            <a:ext cx="7851648" cy="1829223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9283"/>
            <a:ext cx="7854696" cy="1753006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4" name="Date Placeholder 29"/>
          <p:cNvSpPr>
            <a:spLocks noGrp="1"/>
          </p:cNvSpPr>
          <p:nvPr>
            <p:ph type="dt" sz="half" idx="2"/>
          </p:nvPr>
        </p:nvSpPr>
        <p:spPr>
          <a:xfrm>
            <a:off x="457200" y="6357938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fld id="{BB962C8B-B14F-4D97-AF65-F5344CB8AC3E}" type="datetimeFigureOut">
              <a:rPr lang="en-US" dirty="0">
                <a:solidFill>
                  <a:srgbClr val="D1EAEE"/>
                </a:solidFill>
              </a:rPr>
              <a:t>2024-09-22</a:t>
            </a:fld>
            <a:endParaRPr lang="en-US" dirty="0">
              <a:solidFill>
                <a:srgbClr val="D1EAEE"/>
              </a:solidFill>
            </a:endParaRPr>
          </a:p>
        </p:txBody>
      </p:sp>
      <p:sp>
        <p:nvSpPr>
          <p:cNvPr id="15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2667000" y="6357938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endParaRPr dirty="0">
              <a:solidFill>
                <a:srgbClr val="D1EAEE"/>
              </a:solidFill>
            </a:endParaRPr>
          </a:p>
        </p:txBody>
      </p:sp>
      <p:sp>
        <p:nvSpPr>
          <p:cNvPr id="16" name="Slide Number Placeholder 26"/>
          <p:cNvSpPr>
            <a:spLocks noGrp="1"/>
          </p:cNvSpPr>
          <p:nvPr>
            <p:ph type="sldNum" sz="quarter" idx="4"/>
          </p:nvPr>
        </p:nvSpPr>
        <p:spPr>
          <a:xfrm>
            <a:off x="7924800" y="6357938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algn="r" eaLnBrk="1" hangingPunct="1">
              <a:buNone/>
            </a:pPr>
            <a:fld id="{9A0DB2DC-4C9A-4742-B13C-FB6460FD3503}" type="slidenum">
              <a:rPr lang="en-US" dirty="0">
                <a:solidFill>
                  <a:srgbClr val="D1EAEE"/>
                </a:solidFill>
              </a:rPr>
              <a:t>‹#›</a:t>
            </a:fld>
            <a:endParaRPr lang="en-US" dirty="0">
              <a:solidFill>
                <a:srgbClr val="D1EAEE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7041"/>
            <a:ext cx="7772400" cy="1362771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5290"/>
            <a:ext cx="7772400" cy="151006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7938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fld id="{BB962C8B-B14F-4D97-AF65-F5344CB8AC3E}" type="datetimeFigureOut">
              <a:rPr lang="en-US" dirty="0">
                <a:solidFill>
                  <a:srgbClr val="D1EAEE"/>
                </a:solidFill>
              </a:rPr>
              <a:t>2024-09-22</a:t>
            </a:fld>
            <a:endParaRPr lang="en-US" dirty="0">
              <a:solidFill>
                <a:srgbClr val="D1EAEE"/>
              </a:solidFill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67000" y="6357938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endParaRPr dirty="0">
              <a:solidFill>
                <a:srgbClr val="D1EAEE"/>
              </a:solidFill>
            </a:endParaRP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24800" y="6357938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algn="r" eaLnBrk="1" hangingPunct="1">
              <a:buNone/>
            </a:pPr>
            <a:fld id="{9A0DB2DC-4C9A-4742-B13C-FB6460FD3503}" type="slidenum">
              <a:rPr lang="en-US" dirty="0">
                <a:solidFill>
                  <a:srgbClr val="D1EAEE"/>
                </a:solidFill>
              </a:rPr>
              <a:t>‹#›</a:t>
            </a:fld>
            <a:endParaRPr lang="en-US" dirty="0">
              <a:solidFill>
                <a:srgbClr val="D1EAEE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-9525" y="-7937"/>
            <a:ext cx="9163050" cy="104298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 bwMode="auto">
          <a:xfrm>
            <a:off x="4381500" y="-7937"/>
            <a:ext cx="4762500" cy="63976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8" name="Title Placeholder 8"/>
          <p:cNvSpPr>
            <a:spLocks noGrp="1"/>
          </p:cNvSpPr>
          <p:nvPr>
            <p:ph type="title"/>
          </p:nvPr>
        </p:nvSpPr>
        <p:spPr>
          <a:xfrm>
            <a:off x="457200" y="704850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lIns="0" rIns="0" bIns="0" anchor="b" anchorCtr="0"/>
          <a:lstStyle/>
          <a:p>
            <a:pPr lvl="0"/>
            <a:r>
              <a:rPr dirty="0"/>
              <a:t>Click to edit Master title style</a:t>
            </a:r>
          </a:p>
        </p:txBody>
      </p:sp>
      <p:sp>
        <p:nvSpPr>
          <p:cNvPr id="1029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163"/>
            <a:ext cx="8229600" cy="43910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7938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>
              <a:defRPr sz="1200">
                <a:solidFill>
                  <a:srgbClr val="045C75"/>
                </a:solidFill>
              </a:defRPr>
            </a:lvl1pPr>
          </a:lstStyle>
          <a:p>
            <a:pPr lvl="0" eaLnBrk="1" hangingPunct="1">
              <a:buNone/>
            </a:pPr>
            <a:fld id="{BB962C8B-B14F-4D97-AF65-F5344CB8AC3E}" type="datetime1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7938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>
              <a:defRPr sz="1200">
                <a:solidFill>
                  <a:srgbClr val="045C75"/>
                </a:solidFill>
              </a:defRPr>
            </a:lvl1pPr>
          </a:lstStyle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7938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>
              <a:defRPr sz="1200">
                <a:solidFill>
                  <a:srgbClr val="045C75"/>
                </a:solidFill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  <p:grpSp>
        <p:nvGrpSpPr>
          <p:cNvPr id="1033" name="Group 1"/>
          <p:cNvGrpSpPr/>
          <p:nvPr/>
        </p:nvGrpSpPr>
        <p:grpSpPr>
          <a:xfrm>
            <a:off x="-19050" y="203200"/>
            <a:ext cx="9180513" cy="649288"/>
            <a:chOff x="-19045" y="216550"/>
            <a:chExt cx="9180548" cy="649224"/>
          </a:xfrm>
        </p:grpSpPr>
        <p:sp>
          <p:nvSpPr>
            <p:cNvPr id="12" name="Freeform 11"/>
            <p:cNvSpPr/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lvl="0">
                <a:buNone/>
              </a:pPr>
              <a:endParaRPr dirty="0">
                <a:latin typeface="Calibri" panose="020F0502020204030204" pitchFamily="34" charset="0"/>
              </a:endParaRPr>
            </a:p>
          </p:txBody>
        </p:sp>
        <p:sp>
          <p:nvSpPr>
            <p:cNvPr id="13" name="Freeform 12"/>
            <p:cNvSpPr/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lvl="0">
                <a:buNone/>
              </a:pPr>
              <a:endParaRPr dirty="0">
                <a:latin typeface="Calibri" panose="020F0502020204030204" pitchFamily="34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38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38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anose="05020102010507070707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405" indent="-20955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185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 panose="05020102010507070707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 panose="05020102010507070707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-9525" y="-7937"/>
            <a:ext cx="9163050" cy="104298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 bwMode="auto">
          <a:xfrm>
            <a:off x="4381500" y="-7937"/>
            <a:ext cx="4762500" cy="63976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8" name="Title Placeholder 8"/>
          <p:cNvSpPr>
            <a:spLocks noGrp="1"/>
          </p:cNvSpPr>
          <p:nvPr>
            <p:ph type="title"/>
          </p:nvPr>
        </p:nvSpPr>
        <p:spPr>
          <a:xfrm>
            <a:off x="457200" y="704850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lIns="0" rIns="0" bIns="0" anchor="b" anchorCtr="0"/>
          <a:lstStyle/>
          <a:p>
            <a:pPr lvl="0"/>
            <a:r>
              <a:rPr dirty="0"/>
              <a:t>Click to edit Master title style</a:t>
            </a:r>
          </a:p>
        </p:txBody>
      </p:sp>
      <p:sp>
        <p:nvSpPr>
          <p:cNvPr id="1029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163"/>
            <a:ext cx="8229600" cy="43910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7938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>
              <a:defRPr sz="1200">
                <a:solidFill>
                  <a:srgbClr val="045C75"/>
                </a:solidFill>
              </a:defRPr>
            </a:lvl1pPr>
          </a:lstStyle>
          <a:p>
            <a:pPr lvl="0" eaLnBrk="1" hangingPunct="1">
              <a:buNone/>
            </a:pPr>
            <a:fld id="{BB962C8B-B14F-4D97-AF65-F5344CB8AC3E}" type="datetime1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7938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>
              <a:defRPr sz="1200">
                <a:solidFill>
                  <a:srgbClr val="045C75"/>
                </a:solidFill>
              </a:defRPr>
            </a:lvl1pPr>
          </a:lstStyle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7938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>
              <a:defRPr sz="1200">
                <a:solidFill>
                  <a:srgbClr val="045C75"/>
                </a:solidFill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  <p:grpSp>
        <p:nvGrpSpPr>
          <p:cNvPr id="1033" name="Group 1"/>
          <p:cNvGrpSpPr/>
          <p:nvPr/>
        </p:nvGrpSpPr>
        <p:grpSpPr>
          <a:xfrm>
            <a:off x="-19050" y="203200"/>
            <a:ext cx="9180513" cy="649288"/>
            <a:chOff x="-19045" y="216550"/>
            <a:chExt cx="9180548" cy="649224"/>
          </a:xfrm>
        </p:grpSpPr>
        <p:sp>
          <p:nvSpPr>
            <p:cNvPr id="12" name="Freeform 11"/>
            <p:cNvSpPr/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lvl="0">
                <a:buNone/>
              </a:pPr>
              <a:endParaRPr dirty="0">
                <a:latin typeface="Calibri" panose="020F0502020204030204" pitchFamily="34" charset="0"/>
              </a:endParaRPr>
            </a:p>
          </p:txBody>
        </p:sp>
        <p:sp>
          <p:nvSpPr>
            <p:cNvPr id="13" name="Freeform 12"/>
            <p:cNvSpPr/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lvl="0">
                <a:buNone/>
              </a:pPr>
              <a:endParaRPr dirty="0">
                <a:latin typeface="Calibri" panose="020F0502020204030204" pitchFamily="34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38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38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anose="05020102010507070707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405" indent="-20955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185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 panose="05020102010507070707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 panose="05020102010507070707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-9525" y="-7937"/>
            <a:ext cx="9163050" cy="104298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 bwMode="auto">
          <a:xfrm>
            <a:off x="4381500" y="-7937"/>
            <a:ext cx="4762500" cy="63976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8" name="Title Placeholder 8"/>
          <p:cNvSpPr>
            <a:spLocks noGrp="1"/>
          </p:cNvSpPr>
          <p:nvPr>
            <p:ph type="title"/>
          </p:nvPr>
        </p:nvSpPr>
        <p:spPr>
          <a:xfrm>
            <a:off x="457200" y="704850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lIns="0" rIns="0" bIns="0" anchor="b" anchorCtr="0"/>
          <a:lstStyle/>
          <a:p>
            <a:pPr lvl="0"/>
            <a:r>
              <a:rPr dirty="0"/>
              <a:t>Click to edit Master title style</a:t>
            </a:r>
          </a:p>
        </p:txBody>
      </p:sp>
      <p:sp>
        <p:nvSpPr>
          <p:cNvPr id="1029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163"/>
            <a:ext cx="8229600" cy="43910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7938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>
              <a:defRPr sz="1200">
                <a:solidFill>
                  <a:srgbClr val="045C75"/>
                </a:solidFill>
              </a:defRPr>
            </a:lvl1pPr>
          </a:lstStyle>
          <a:p>
            <a:pPr lvl="0" eaLnBrk="1" hangingPunct="1">
              <a:buNone/>
            </a:pPr>
            <a:fld id="{BB962C8B-B14F-4D97-AF65-F5344CB8AC3E}" type="datetime1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7938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>
              <a:defRPr sz="1200">
                <a:solidFill>
                  <a:srgbClr val="045C75"/>
                </a:solidFill>
              </a:defRPr>
            </a:lvl1pPr>
          </a:lstStyle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7938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>
              <a:defRPr sz="1200">
                <a:solidFill>
                  <a:srgbClr val="045C75"/>
                </a:solidFill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  <p:grpSp>
        <p:nvGrpSpPr>
          <p:cNvPr id="1033" name="Group 1"/>
          <p:cNvGrpSpPr/>
          <p:nvPr/>
        </p:nvGrpSpPr>
        <p:grpSpPr>
          <a:xfrm>
            <a:off x="-19050" y="203200"/>
            <a:ext cx="9180513" cy="649288"/>
            <a:chOff x="-19045" y="216550"/>
            <a:chExt cx="9180548" cy="649224"/>
          </a:xfrm>
        </p:grpSpPr>
        <p:sp>
          <p:nvSpPr>
            <p:cNvPr id="12" name="Freeform 11"/>
            <p:cNvSpPr/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lvl="0">
                <a:buNone/>
              </a:pPr>
              <a:endParaRPr dirty="0">
                <a:latin typeface="Calibri" panose="020F0502020204030204" pitchFamily="34" charset="0"/>
              </a:endParaRPr>
            </a:p>
          </p:txBody>
        </p:sp>
        <p:sp>
          <p:nvSpPr>
            <p:cNvPr id="13" name="Freeform 12"/>
            <p:cNvSpPr/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lvl="0">
                <a:buNone/>
              </a:pPr>
              <a:endParaRPr dirty="0">
                <a:latin typeface="Calibri" panose="020F0502020204030204" pitchFamily="34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38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38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anose="05020102010507070707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405" indent="-20955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185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 panose="05020102010507070707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 panose="05020102010507070707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-9525" y="-7937"/>
            <a:ext cx="9163050" cy="104298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 bwMode="auto">
          <a:xfrm>
            <a:off x="4381500" y="-7937"/>
            <a:ext cx="4762500" cy="63976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8" name="Title Placeholder 8"/>
          <p:cNvSpPr>
            <a:spLocks noGrp="1"/>
          </p:cNvSpPr>
          <p:nvPr>
            <p:ph type="title"/>
          </p:nvPr>
        </p:nvSpPr>
        <p:spPr>
          <a:xfrm>
            <a:off x="457200" y="704850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lIns="0" rIns="0" bIns="0" anchor="b" anchorCtr="0"/>
          <a:lstStyle/>
          <a:p>
            <a:pPr lvl="0"/>
            <a:r>
              <a:rPr dirty="0"/>
              <a:t>Click to edit Master title style</a:t>
            </a:r>
          </a:p>
        </p:txBody>
      </p:sp>
      <p:sp>
        <p:nvSpPr>
          <p:cNvPr id="1029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163"/>
            <a:ext cx="8229600" cy="43910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7938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>
              <a:defRPr sz="1200">
                <a:solidFill>
                  <a:srgbClr val="045C75"/>
                </a:solidFill>
              </a:defRPr>
            </a:lvl1pPr>
          </a:lstStyle>
          <a:p>
            <a:pPr lvl="0" eaLnBrk="1" hangingPunct="1">
              <a:buNone/>
            </a:pPr>
            <a:fld id="{BB962C8B-B14F-4D97-AF65-F5344CB8AC3E}" type="datetime1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7938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>
              <a:defRPr sz="1200">
                <a:solidFill>
                  <a:srgbClr val="045C75"/>
                </a:solidFill>
              </a:defRPr>
            </a:lvl1pPr>
          </a:lstStyle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7938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>
              <a:defRPr sz="1200">
                <a:solidFill>
                  <a:srgbClr val="045C75"/>
                </a:solidFill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  <p:grpSp>
        <p:nvGrpSpPr>
          <p:cNvPr id="1033" name="Group 1"/>
          <p:cNvGrpSpPr/>
          <p:nvPr/>
        </p:nvGrpSpPr>
        <p:grpSpPr>
          <a:xfrm>
            <a:off x="-19050" y="203200"/>
            <a:ext cx="9180513" cy="649288"/>
            <a:chOff x="-19045" y="216550"/>
            <a:chExt cx="9180548" cy="649224"/>
          </a:xfrm>
        </p:grpSpPr>
        <p:sp>
          <p:nvSpPr>
            <p:cNvPr id="12" name="Freeform 11"/>
            <p:cNvSpPr/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lvl="0">
                <a:buNone/>
              </a:pPr>
              <a:endParaRPr dirty="0">
                <a:latin typeface="Calibri" panose="020F0502020204030204" pitchFamily="34" charset="0"/>
              </a:endParaRPr>
            </a:p>
          </p:txBody>
        </p:sp>
        <p:sp>
          <p:nvSpPr>
            <p:cNvPr id="13" name="Freeform 12"/>
            <p:cNvSpPr/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lvl="0">
                <a:buNone/>
              </a:pPr>
              <a:endParaRPr dirty="0">
                <a:latin typeface="Calibri" panose="020F0502020204030204" pitchFamily="34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38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38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anose="05020102010507070707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405" indent="-20955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185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 panose="05020102010507070707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 panose="05020102010507070707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-9525" y="-7937"/>
            <a:ext cx="9163050" cy="104298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 bwMode="auto">
          <a:xfrm>
            <a:off x="4381500" y="-7937"/>
            <a:ext cx="4762500" cy="63976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8" name="Title Placeholder 8"/>
          <p:cNvSpPr>
            <a:spLocks noGrp="1"/>
          </p:cNvSpPr>
          <p:nvPr>
            <p:ph type="title"/>
          </p:nvPr>
        </p:nvSpPr>
        <p:spPr>
          <a:xfrm>
            <a:off x="457200" y="704850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lIns="0" rIns="0" bIns="0" anchor="b" anchorCtr="0"/>
          <a:lstStyle/>
          <a:p>
            <a:pPr lvl="0"/>
            <a:r>
              <a:rPr dirty="0"/>
              <a:t>Click to edit Master title style</a:t>
            </a:r>
          </a:p>
        </p:txBody>
      </p:sp>
      <p:sp>
        <p:nvSpPr>
          <p:cNvPr id="1029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163"/>
            <a:ext cx="8229600" cy="43910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7938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>
              <a:defRPr sz="1200">
                <a:solidFill>
                  <a:srgbClr val="045C75"/>
                </a:solidFill>
              </a:defRPr>
            </a:lvl1pPr>
          </a:lstStyle>
          <a:p>
            <a:pPr lvl="0" eaLnBrk="1" hangingPunct="1">
              <a:buNone/>
            </a:pPr>
            <a:fld id="{BB962C8B-B14F-4D97-AF65-F5344CB8AC3E}" type="datetime1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7938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>
              <a:defRPr sz="1200">
                <a:solidFill>
                  <a:srgbClr val="045C75"/>
                </a:solidFill>
              </a:defRPr>
            </a:lvl1pPr>
          </a:lstStyle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7938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>
              <a:defRPr sz="1200">
                <a:solidFill>
                  <a:srgbClr val="045C75"/>
                </a:solidFill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  <p:grpSp>
        <p:nvGrpSpPr>
          <p:cNvPr id="1033" name="Group 1"/>
          <p:cNvGrpSpPr/>
          <p:nvPr/>
        </p:nvGrpSpPr>
        <p:grpSpPr>
          <a:xfrm>
            <a:off x="-19050" y="203200"/>
            <a:ext cx="9180513" cy="649288"/>
            <a:chOff x="-19045" y="216550"/>
            <a:chExt cx="9180548" cy="649224"/>
          </a:xfrm>
        </p:grpSpPr>
        <p:sp>
          <p:nvSpPr>
            <p:cNvPr id="12" name="Freeform 11"/>
            <p:cNvSpPr/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lvl="0">
                <a:buNone/>
              </a:pPr>
              <a:endParaRPr dirty="0">
                <a:latin typeface="Calibri" panose="020F0502020204030204" pitchFamily="34" charset="0"/>
              </a:endParaRPr>
            </a:p>
          </p:txBody>
        </p:sp>
        <p:sp>
          <p:nvSpPr>
            <p:cNvPr id="13" name="Freeform 12"/>
            <p:cNvSpPr/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lvl="0">
                <a:buNone/>
              </a:pPr>
              <a:endParaRPr dirty="0">
                <a:latin typeface="Calibri" panose="020F0502020204030204" pitchFamily="34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38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38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anose="05020102010507070707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405" indent="-20955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185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 panose="05020102010507070707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 panose="05020102010507070707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-9525" y="-7937"/>
            <a:ext cx="9163050" cy="104298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 bwMode="auto">
          <a:xfrm>
            <a:off x="4381500" y="-7937"/>
            <a:ext cx="4762500" cy="63976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8" name="Title Placeholder 8"/>
          <p:cNvSpPr>
            <a:spLocks noGrp="1"/>
          </p:cNvSpPr>
          <p:nvPr>
            <p:ph type="title"/>
          </p:nvPr>
        </p:nvSpPr>
        <p:spPr>
          <a:xfrm>
            <a:off x="457200" y="704850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lIns="0" rIns="0" bIns="0" anchor="b" anchorCtr="0"/>
          <a:lstStyle/>
          <a:p>
            <a:pPr lvl="0"/>
            <a:r>
              <a:rPr dirty="0"/>
              <a:t>Click to edit Master title style</a:t>
            </a:r>
          </a:p>
        </p:txBody>
      </p:sp>
      <p:sp>
        <p:nvSpPr>
          <p:cNvPr id="1029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163"/>
            <a:ext cx="8229600" cy="43910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7938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>
              <a:defRPr sz="1200">
                <a:solidFill>
                  <a:srgbClr val="045C75"/>
                </a:solidFill>
              </a:defRPr>
            </a:lvl1pPr>
          </a:lstStyle>
          <a:p>
            <a:pPr lvl="0" eaLnBrk="1" hangingPunct="1">
              <a:buNone/>
            </a:pPr>
            <a:fld id="{BB962C8B-B14F-4D97-AF65-F5344CB8AC3E}" type="datetime1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7938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>
              <a:defRPr sz="1200">
                <a:solidFill>
                  <a:srgbClr val="045C75"/>
                </a:solidFill>
              </a:defRPr>
            </a:lvl1pPr>
          </a:lstStyle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7938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>
              <a:defRPr sz="1200">
                <a:solidFill>
                  <a:srgbClr val="045C75"/>
                </a:solidFill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  <p:grpSp>
        <p:nvGrpSpPr>
          <p:cNvPr id="1033" name="Group 1"/>
          <p:cNvGrpSpPr/>
          <p:nvPr/>
        </p:nvGrpSpPr>
        <p:grpSpPr>
          <a:xfrm>
            <a:off x="-19050" y="203200"/>
            <a:ext cx="9180513" cy="649288"/>
            <a:chOff x="-19045" y="216550"/>
            <a:chExt cx="9180548" cy="649224"/>
          </a:xfrm>
        </p:grpSpPr>
        <p:sp>
          <p:nvSpPr>
            <p:cNvPr id="12" name="Freeform 11"/>
            <p:cNvSpPr/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lvl="0">
                <a:buNone/>
              </a:pPr>
              <a:endParaRPr dirty="0">
                <a:latin typeface="Calibri" panose="020F0502020204030204" pitchFamily="34" charset="0"/>
              </a:endParaRPr>
            </a:p>
          </p:txBody>
        </p:sp>
        <p:sp>
          <p:nvSpPr>
            <p:cNvPr id="13" name="Freeform 12"/>
            <p:cNvSpPr/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lvl="0">
                <a:buNone/>
              </a:pPr>
              <a:endParaRPr dirty="0">
                <a:latin typeface="Calibri" panose="020F0502020204030204" pitchFamily="34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38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38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anose="05020102010507070707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405" indent="-20955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185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 panose="05020102010507070707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 panose="05020102010507070707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-9525" y="-7937"/>
            <a:ext cx="9163050" cy="104298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 bwMode="auto">
          <a:xfrm>
            <a:off x="4381500" y="-7937"/>
            <a:ext cx="4762500" cy="63976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8" name="Title Placeholder 8"/>
          <p:cNvSpPr>
            <a:spLocks noGrp="1"/>
          </p:cNvSpPr>
          <p:nvPr>
            <p:ph type="title"/>
          </p:nvPr>
        </p:nvSpPr>
        <p:spPr>
          <a:xfrm>
            <a:off x="457200" y="704850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lIns="0" rIns="0" bIns="0" anchor="b" anchorCtr="0"/>
          <a:lstStyle/>
          <a:p>
            <a:pPr lvl="0"/>
            <a:r>
              <a:rPr dirty="0"/>
              <a:t>Click to edit Master title style</a:t>
            </a:r>
          </a:p>
        </p:txBody>
      </p:sp>
      <p:sp>
        <p:nvSpPr>
          <p:cNvPr id="1029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163"/>
            <a:ext cx="8229600" cy="43910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7938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>
              <a:defRPr sz="1200">
                <a:solidFill>
                  <a:srgbClr val="045C75"/>
                </a:solidFill>
              </a:defRPr>
            </a:lvl1pPr>
          </a:lstStyle>
          <a:p>
            <a:pPr lvl="0" eaLnBrk="1" hangingPunct="1">
              <a:buNone/>
            </a:pPr>
            <a:fld id="{BB962C8B-B14F-4D97-AF65-F5344CB8AC3E}" type="datetime1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7938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>
              <a:defRPr sz="1200">
                <a:solidFill>
                  <a:srgbClr val="045C75"/>
                </a:solidFill>
              </a:defRPr>
            </a:lvl1pPr>
          </a:lstStyle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7938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>
              <a:defRPr sz="1200">
                <a:solidFill>
                  <a:srgbClr val="045C75"/>
                </a:solidFill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  <p:grpSp>
        <p:nvGrpSpPr>
          <p:cNvPr id="1033" name="Group 1"/>
          <p:cNvGrpSpPr/>
          <p:nvPr/>
        </p:nvGrpSpPr>
        <p:grpSpPr>
          <a:xfrm>
            <a:off x="-19050" y="203200"/>
            <a:ext cx="9180513" cy="649288"/>
            <a:chOff x="-19045" y="216550"/>
            <a:chExt cx="9180548" cy="649224"/>
          </a:xfrm>
        </p:grpSpPr>
        <p:sp>
          <p:nvSpPr>
            <p:cNvPr id="12" name="Freeform 11"/>
            <p:cNvSpPr/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lvl="0">
                <a:buNone/>
              </a:pPr>
              <a:endParaRPr dirty="0">
                <a:latin typeface="Calibri" panose="020F0502020204030204" pitchFamily="34" charset="0"/>
              </a:endParaRPr>
            </a:p>
          </p:txBody>
        </p:sp>
        <p:sp>
          <p:nvSpPr>
            <p:cNvPr id="13" name="Freeform 12"/>
            <p:cNvSpPr/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lvl="0">
                <a:buNone/>
              </a:pPr>
              <a:endParaRPr dirty="0">
                <a:latin typeface="Calibri" panose="020F0502020204030204" pitchFamily="34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38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38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anose="05020102010507070707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405" indent="-20955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185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 panose="05020102010507070707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 panose="05020102010507070707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-9525" y="-7937"/>
            <a:ext cx="9163050" cy="104298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 bwMode="auto">
          <a:xfrm>
            <a:off x="4381500" y="-7937"/>
            <a:ext cx="4762500" cy="63976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8" name="Title Placeholder 8"/>
          <p:cNvSpPr>
            <a:spLocks noGrp="1"/>
          </p:cNvSpPr>
          <p:nvPr>
            <p:ph type="title"/>
          </p:nvPr>
        </p:nvSpPr>
        <p:spPr>
          <a:xfrm>
            <a:off x="457200" y="704850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lIns="0" rIns="0" bIns="0" anchor="b" anchorCtr="0"/>
          <a:lstStyle/>
          <a:p>
            <a:pPr lvl="0"/>
            <a:r>
              <a:rPr dirty="0"/>
              <a:t>Click to edit Master title style</a:t>
            </a:r>
          </a:p>
        </p:txBody>
      </p:sp>
      <p:sp>
        <p:nvSpPr>
          <p:cNvPr id="1029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163"/>
            <a:ext cx="8229600" cy="43910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7938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>
              <a:defRPr sz="1200">
                <a:solidFill>
                  <a:srgbClr val="045C75"/>
                </a:solidFill>
              </a:defRPr>
            </a:lvl1pPr>
          </a:lstStyle>
          <a:p>
            <a:pPr lvl="0" eaLnBrk="1" hangingPunct="1">
              <a:buNone/>
            </a:pPr>
            <a:fld id="{BB962C8B-B14F-4D97-AF65-F5344CB8AC3E}" type="datetime1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7938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>
              <a:defRPr sz="1200">
                <a:solidFill>
                  <a:srgbClr val="045C75"/>
                </a:solidFill>
              </a:defRPr>
            </a:lvl1pPr>
          </a:lstStyle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7938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>
              <a:defRPr sz="1200">
                <a:solidFill>
                  <a:srgbClr val="045C75"/>
                </a:solidFill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  <p:grpSp>
        <p:nvGrpSpPr>
          <p:cNvPr id="1033" name="Group 1"/>
          <p:cNvGrpSpPr/>
          <p:nvPr/>
        </p:nvGrpSpPr>
        <p:grpSpPr>
          <a:xfrm>
            <a:off x="-19050" y="203200"/>
            <a:ext cx="9180513" cy="649288"/>
            <a:chOff x="-19045" y="216550"/>
            <a:chExt cx="9180548" cy="649224"/>
          </a:xfrm>
        </p:grpSpPr>
        <p:sp>
          <p:nvSpPr>
            <p:cNvPr id="12" name="Freeform 11"/>
            <p:cNvSpPr/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lvl="0">
                <a:buNone/>
              </a:pPr>
              <a:endParaRPr dirty="0">
                <a:latin typeface="Calibri" panose="020F0502020204030204" pitchFamily="34" charset="0"/>
              </a:endParaRPr>
            </a:p>
          </p:txBody>
        </p:sp>
        <p:sp>
          <p:nvSpPr>
            <p:cNvPr id="13" name="Freeform 12"/>
            <p:cNvSpPr/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lvl="0">
                <a:buNone/>
              </a:pPr>
              <a:endParaRPr dirty="0">
                <a:latin typeface="Calibri" panose="020F0502020204030204" pitchFamily="34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38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38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anose="05020102010507070707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405" indent="-20955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185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 panose="05020102010507070707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 panose="05020102010507070707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-9525" y="-7937"/>
            <a:ext cx="9163050" cy="104298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 bwMode="auto">
          <a:xfrm>
            <a:off x="4381500" y="-7937"/>
            <a:ext cx="4762500" cy="63976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8" name="Title Placeholder 8"/>
          <p:cNvSpPr>
            <a:spLocks noGrp="1"/>
          </p:cNvSpPr>
          <p:nvPr>
            <p:ph type="title"/>
          </p:nvPr>
        </p:nvSpPr>
        <p:spPr>
          <a:xfrm>
            <a:off x="457200" y="704850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lIns="0" rIns="0" bIns="0" anchor="b" anchorCtr="0"/>
          <a:lstStyle/>
          <a:p>
            <a:pPr lvl="0"/>
            <a:r>
              <a:rPr dirty="0"/>
              <a:t>Click to edit Master title style</a:t>
            </a:r>
          </a:p>
        </p:txBody>
      </p:sp>
      <p:sp>
        <p:nvSpPr>
          <p:cNvPr id="1029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163"/>
            <a:ext cx="8229600" cy="43910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7938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>
              <a:defRPr sz="1200">
                <a:solidFill>
                  <a:srgbClr val="045C75"/>
                </a:solidFill>
              </a:defRPr>
            </a:lvl1pPr>
          </a:lstStyle>
          <a:p>
            <a:pPr lvl="0" eaLnBrk="1" hangingPunct="1">
              <a:buNone/>
            </a:pPr>
            <a:fld id="{BB962C8B-B14F-4D97-AF65-F5344CB8AC3E}" type="datetime1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7938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>
              <a:defRPr sz="1200">
                <a:solidFill>
                  <a:srgbClr val="045C75"/>
                </a:solidFill>
              </a:defRPr>
            </a:lvl1pPr>
          </a:lstStyle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7938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>
              <a:defRPr sz="1200">
                <a:solidFill>
                  <a:srgbClr val="045C75"/>
                </a:solidFill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  <p:grpSp>
        <p:nvGrpSpPr>
          <p:cNvPr id="1033" name="Group 1"/>
          <p:cNvGrpSpPr/>
          <p:nvPr/>
        </p:nvGrpSpPr>
        <p:grpSpPr>
          <a:xfrm>
            <a:off x="-19050" y="203200"/>
            <a:ext cx="9180513" cy="649288"/>
            <a:chOff x="-19045" y="216550"/>
            <a:chExt cx="9180548" cy="649224"/>
          </a:xfrm>
        </p:grpSpPr>
        <p:sp>
          <p:nvSpPr>
            <p:cNvPr id="12" name="Freeform 11"/>
            <p:cNvSpPr/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lvl="0">
                <a:buNone/>
              </a:pPr>
              <a:endParaRPr dirty="0">
                <a:latin typeface="Calibri" panose="020F0502020204030204" pitchFamily="34" charset="0"/>
              </a:endParaRPr>
            </a:p>
          </p:txBody>
        </p:sp>
        <p:sp>
          <p:nvSpPr>
            <p:cNvPr id="13" name="Freeform 12"/>
            <p:cNvSpPr/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lvl="0">
                <a:buNone/>
              </a:pPr>
              <a:endParaRPr dirty="0">
                <a:latin typeface="Calibri" panose="020F0502020204030204" pitchFamily="34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38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38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anose="05020102010507070707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405" indent="-20955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185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 panose="05020102010507070707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 panose="05020102010507070707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-9525" y="-7937"/>
            <a:ext cx="9163050" cy="104298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 bwMode="auto">
          <a:xfrm>
            <a:off x="4381500" y="-7937"/>
            <a:ext cx="4762500" cy="63976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8" name="Title Placeholder 8"/>
          <p:cNvSpPr>
            <a:spLocks noGrp="1"/>
          </p:cNvSpPr>
          <p:nvPr>
            <p:ph type="title"/>
          </p:nvPr>
        </p:nvSpPr>
        <p:spPr>
          <a:xfrm>
            <a:off x="457200" y="704850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lIns="0" rIns="0" bIns="0" anchor="b" anchorCtr="0"/>
          <a:lstStyle/>
          <a:p>
            <a:pPr lvl="0"/>
            <a:r>
              <a:rPr dirty="0"/>
              <a:t>Click to edit Master title style</a:t>
            </a:r>
          </a:p>
        </p:txBody>
      </p:sp>
      <p:sp>
        <p:nvSpPr>
          <p:cNvPr id="1029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163"/>
            <a:ext cx="8229600" cy="43910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7938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>
              <a:defRPr sz="1200">
                <a:solidFill>
                  <a:srgbClr val="045C75"/>
                </a:solidFill>
              </a:defRPr>
            </a:lvl1pPr>
          </a:lstStyle>
          <a:p>
            <a:pPr lvl="0" eaLnBrk="1" hangingPunct="1">
              <a:buNone/>
            </a:pPr>
            <a:fld id="{BB962C8B-B14F-4D97-AF65-F5344CB8AC3E}" type="datetime1">
              <a:rPr lang="en-US" dirty="0">
                <a:latin typeface="Calibri" panose="020F0502020204030204" pitchFamily="34" charset="0"/>
              </a:rPr>
              <a:t>2024-09-22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7938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>
              <a:defRPr sz="1200">
                <a:solidFill>
                  <a:srgbClr val="045C75"/>
                </a:solidFill>
              </a:defRPr>
            </a:lvl1pPr>
          </a:lstStyle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7938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>
              <a:defRPr sz="1200">
                <a:solidFill>
                  <a:srgbClr val="045C75"/>
                </a:solidFill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  <p:grpSp>
        <p:nvGrpSpPr>
          <p:cNvPr id="1033" name="Group 1"/>
          <p:cNvGrpSpPr/>
          <p:nvPr/>
        </p:nvGrpSpPr>
        <p:grpSpPr>
          <a:xfrm>
            <a:off x="-19050" y="203200"/>
            <a:ext cx="9180513" cy="649288"/>
            <a:chOff x="-19045" y="216550"/>
            <a:chExt cx="9180548" cy="649224"/>
          </a:xfrm>
        </p:grpSpPr>
        <p:sp>
          <p:nvSpPr>
            <p:cNvPr id="12" name="Freeform 11"/>
            <p:cNvSpPr/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lvl="0">
                <a:buNone/>
              </a:pPr>
              <a:endParaRPr dirty="0">
                <a:latin typeface="Calibri" panose="020F0502020204030204" pitchFamily="34" charset="0"/>
              </a:endParaRPr>
            </a:p>
          </p:txBody>
        </p:sp>
        <p:sp>
          <p:nvSpPr>
            <p:cNvPr id="13" name="Freeform 12"/>
            <p:cNvSpPr/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lvl="0">
                <a:buNone/>
              </a:pPr>
              <a:endParaRPr dirty="0">
                <a:latin typeface="Calibri" panose="020F0502020204030204" pitchFamily="34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38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38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anose="05020102010507070707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405" indent="-20955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185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 panose="05020102010507070707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 panose="05020102010507070707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27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3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6.xml"/><Relationship Id="rId4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0.xml"/><Relationship Id="rId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0.xml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4"/>
          <p:cNvSpPr txBox="1"/>
          <p:nvPr/>
        </p:nvSpPr>
        <p:spPr>
          <a:xfrm>
            <a:off x="2133600" y="534988"/>
            <a:ext cx="4383088" cy="17541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buNone/>
            </a:pPr>
            <a:r>
              <a:rPr lang="en-US" altLang="ko-KR" sz="3600" dirty="0">
                <a:latin typeface="Calibri" panose="020F0502020204030204" pitchFamily="34" charset="0"/>
                <a:ea typeface="HY신명조"/>
              </a:rPr>
              <a:t>Machine Vision </a:t>
            </a:r>
            <a:r>
              <a:rPr lang="en-GB" altLang="x-none" sz="3600" b="1" dirty="0">
                <a:latin typeface="Calibri" panose="020F0502020204030204" pitchFamily="34" charset="0"/>
                <a:ea typeface="HY신명조"/>
              </a:rPr>
              <a:t>CHC6781</a:t>
            </a:r>
            <a:endParaRPr sz="3600" dirty="0">
              <a:latin typeface="Calibri" panose="020F0502020204030204" pitchFamily="34" charset="0"/>
              <a:ea typeface="HY신명조"/>
            </a:endParaRPr>
          </a:p>
          <a:p>
            <a:pPr algn="ctr">
              <a:buNone/>
            </a:pPr>
            <a:r>
              <a:rPr lang="en-GB" altLang="x-none" sz="3600" b="1" dirty="0">
                <a:latin typeface="Calibri" panose="020F0502020204030204" pitchFamily="34" charset="0"/>
                <a:ea typeface="HY신명조"/>
              </a:rPr>
              <a:t> </a:t>
            </a:r>
            <a:endParaRPr sz="3600" dirty="0">
              <a:latin typeface="Calibri" panose="020F0502020204030204" pitchFamily="34" charset="0"/>
              <a:ea typeface="HY신명조"/>
            </a:endParaRPr>
          </a:p>
        </p:txBody>
      </p:sp>
      <p:pic>
        <p:nvPicPr>
          <p:cNvPr id="614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50" name="TextBox 10"/>
          <p:cNvSpPr txBox="1"/>
          <p:nvPr/>
        </p:nvSpPr>
        <p:spPr>
          <a:xfrm>
            <a:off x="2133600" y="1847850"/>
            <a:ext cx="4383088" cy="4778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buNone/>
            </a:pPr>
            <a:r>
              <a:rPr lang="en-US" altLang="ko-KR" sz="2500" smtClean="0">
                <a:latin typeface="Calibri" panose="020F0502020204030204" pitchFamily="34" charset="0"/>
                <a:ea typeface="HY신명조"/>
              </a:rPr>
              <a:t>Lecture 1:</a:t>
            </a:r>
            <a:endParaRPr sz="2500" dirty="0">
              <a:latin typeface="Calibri" panose="020F0502020204030204" pitchFamily="34" charset="0"/>
              <a:ea typeface="HY신명조"/>
            </a:endParaRPr>
          </a:p>
        </p:txBody>
      </p:sp>
      <p:sp>
        <p:nvSpPr>
          <p:cNvPr id="6151" name="TextBox 11"/>
          <p:cNvSpPr txBox="1"/>
          <p:nvPr/>
        </p:nvSpPr>
        <p:spPr>
          <a:xfrm>
            <a:off x="2133600" y="2343150"/>
            <a:ext cx="4764088" cy="4778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buNone/>
            </a:pPr>
            <a:r>
              <a:rPr lang="en-US" altLang="ko-KR" sz="2500" b="1" dirty="0">
                <a:latin typeface="Times New Roman" panose="02020603050405020304" pitchFamily="18" charset="0"/>
                <a:ea typeface="HY신명조"/>
              </a:rPr>
              <a:t>Introduction to Machine Vision</a:t>
            </a:r>
            <a:endParaRPr sz="2500" b="1" dirty="0">
              <a:latin typeface="Times New Roman" panose="02020603050405020304" pitchFamily="18" charset="0"/>
              <a:ea typeface="HY신명조"/>
            </a:endParaRPr>
          </a:p>
        </p:txBody>
      </p:sp>
      <p:sp>
        <p:nvSpPr>
          <p:cNvPr id="6152" name="TextBox 12"/>
          <p:cNvSpPr txBox="1"/>
          <p:nvPr/>
        </p:nvSpPr>
        <p:spPr>
          <a:xfrm>
            <a:off x="2037080" y="3353435"/>
            <a:ext cx="5068888" cy="4778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buNone/>
            </a:pPr>
            <a:r>
              <a:rPr lang="en-US" altLang="ko-KR" sz="2500" dirty="0">
                <a:latin typeface="Calibri" panose="020F0502020204030204" pitchFamily="34" charset="0"/>
                <a:ea typeface="HY신명조"/>
              </a:rPr>
              <a:t>Module Leader: Dr Happy N. Monday</a:t>
            </a:r>
            <a:endParaRPr sz="2500" dirty="0">
              <a:latin typeface="Calibri" panose="020F0502020204030204" pitchFamily="34" charset="0"/>
              <a:ea typeface="HY신명조"/>
            </a:endParaRPr>
          </a:p>
        </p:txBody>
      </p:sp>
      <p:sp>
        <p:nvSpPr>
          <p:cNvPr id="6153" name="TextBox 14"/>
          <p:cNvSpPr txBox="1"/>
          <p:nvPr/>
        </p:nvSpPr>
        <p:spPr>
          <a:xfrm>
            <a:off x="1828800" y="5160963"/>
            <a:ext cx="5181600" cy="4794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buNone/>
            </a:pPr>
            <a:r>
              <a:rPr lang="en-US" altLang="ko-KR" sz="2500" dirty="0">
                <a:latin typeface="Calibri" panose="020F0502020204030204" pitchFamily="34" charset="0"/>
                <a:ea typeface="HY신명조"/>
              </a:rPr>
              <a:t>Email: </a:t>
            </a:r>
            <a:r>
              <a:rPr lang="en-US" altLang="ko-KR" sz="2500" dirty="0">
                <a:solidFill>
                  <a:srgbClr val="FF0000"/>
                </a:solidFill>
                <a:latin typeface="Calibri" panose="020F0502020204030204" pitchFamily="34" charset="0"/>
                <a:ea typeface="HY신명조"/>
              </a:rPr>
              <a:t>happy.monday@zy.cdut.edu.cn</a:t>
            </a:r>
            <a:endParaRPr sz="2500" dirty="0">
              <a:solidFill>
                <a:srgbClr val="FF0000"/>
              </a:solidFill>
              <a:latin typeface="Calibri" panose="020F0502020204030204" pitchFamily="34" charset="0"/>
              <a:ea typeface="HY신명조"/>
            </a:endParaRPr>
          </a:p>
        </p:txBody>
      </p:sp>
      <p:sp>
        <p:nvSpPr>
          <p:cNvPr id="6154" name="TextBox 15"/>
          <p:cNvSpPr txBox="1"/>
          <p:nvPr/>
        </p:nvSpPr>
        <p:spPr>
          <a:xfrm>
            <a:off x="2133600" y="5618163"/>
            <a:ext cx="4383088" cy="4794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buNone/>
            </a:pPr>
            <a:r>
              <a:rPr lang="en-US" altLang="ko-KR" sz="2500" dirty="0">
                <a:latin typeface="Calibri" panose="020F0502020204030204" pitchFamily="34" charset="0"/>
                <a:ea typeface="HY신명조"/>
              </a:rPr>
              <a:t>Office: Room </a:t>
            </a:r>
            <a:r>
              <a:rPr lang="en-US" altLang="ko-KR" sz="2500" dirty="0" smtClean="0">
                <a:latin typeface="Calibri" panose="020F0502020204030204" pitchFamily="34" charset="0"/>
                <a:ea typeface="HY신명조"/>
              </a:rPr>
              <a:t>8304</a:t>
            </a:r>
            <a:endParaRPr sz="2500" dirty="0">
              <a:latin typeface="Calibri" panose="020F0502020204030204" pitchFamily="34" charset="0"/>
              <a:ea typeface="HY신명조"/>
            </a:endParaRPr>
          </a:p>
        </p:txBody>
      </p:sp>
      <p:sp>
        <p:nvSpPr>
          <p:cNvPr id="6155" name="TextBox 16"/>
          <p:cNvSpPr txBox="1"/>
          <p:nvPr/>
        </p:nvSpPr>
        <p:spPr>
          <a:xfrm>
            <a:off x="3505200" y="4779963"/>
            <a:ext cx="1676400" cy="403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buNone/>
            </a:pPr>
            <a:r>
              <a:rPr lang="en-US" altLang="ko-KR" sz="2000" dirty="0">
                <a:latin typeface="Calibri" panose="020F0502020204030204" pitchFamily="34" charset="0"/>
                <a:ea typeface="HY신명조"/>
              </a:rPr>
              <a:t>Contact via:</a:t>
            </a:r>
            <a:endParaRPr sz="2000" dirty="0">
              <a:latin typeface="Calibri" panose="020F0502020204030204" pitchFamily="34" charset="0"/>
              <a:ea typeface="HY신명조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/>
          <p:nvPr/>
        </p:nvSpPr>
        <p:spPr>
          <a:xfrm>
            <a:off x="1417638" y="1042988"/>
            <a:ext cx="5611812" cy="3683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/>
            <a:r>
              <a:rPr sz="2700" b="1" dirty="0">
                <a:solidFill>
                  <a:srgbClr val="A2AC00"/>
                </a:solidFill>
                <a:latin typeface="Arial" panose="020B0604020202020204" pitchFamily="34" charset="0"/>
              </a:rPr>
              <a:t>Key problems of </a:t>
            </a:r>
            <a:r>
              <a:rPr lang="en-US" sz="2700" b="1" dirty="0">
                <a:solidFill>
                  <a:srgbClr val="A2AC00"/>
                </a:solidFill>
                <a:latin typeface="Arial" panose="020B0604020202020204" pitchFamily="34" charset="0"/>
              </a:rPr>
              <a:t>Machine</a:t>
            </a:r>
            <a:r>
              <a:rPr sz="2700" b="1" dirty="0">
                <a:solidFill>
                  <a:srgbClr val="A2AC00"/>
                </a:solidFill>
                <a:latin typeface="Arial" panose="020B0604020202020204" pitchFamily="34" charset="0"/>
              </a:rPr>
              <a:t> vision</a:t>
            </a:r>
          </a:p>
        </p:txBody>
      </p:sp>
      <p:sp>
        <p:nvSpPr>
          <p:cNvPr id="14339" name="Rectangle 4"/>
          <p:cNvSpPr/>
          <p:nvPr/>
        </p:nvSpPr>
        <p:spPr>
          <a:xfrm>
            <a:off x="990600" y="2355850"/>
            <a:ext cx="7332663" cy="315436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 marL="342900" indent="-342900" eaLnBrk="1" hangingPunct="1">
              <a:lnSpc>
                <a:spcPts val="2840"/>
              </a:lnSpc>
              <a:spcBef>
                <a:spcPts val="9025"/>
              </a:spcBef>
              <a:buFont typeface="Arial" panose="020B0604020202020204" pitchFamily="34" charset="0"/>
              <a:buChar char="•"/>
            </a:pPr>
            <a:r>
              <a:rPr sz="2300" dirty="0">
                <a:solidFill>
                  <a:srgbClr val="3A4349"/>
                </a:solidFill>
                <a:latin typeface="Arial" panose="020B0604020202020204" pitchFamily="34" charset="0"/>
              </a:rPr>
              <a:t>Images are very high dimensional data: eg. 100 x 100 image represents 10</a:t>
            </a:r>
            <a:r>
              <a:rPr sz="2300" baseline="30000" dirty="0">
                <a:solidFill>
                  <a:srgbClr val="3A4349"/>
                </a:solidFill>
                <a:latin typeface="Arial" panose="020B0604020202020204" pitchFamily="34" charset="0"/>
              </a:rPr>
              <a:t>4</a:t>
            </a:r>
            <a:r>
              <a:rPr sz="2300" dirty="0">
                <a:solidFill>
                  <a:srgbClr val="3A4349"/>
                </a:solidFill>
                <a:latin typeface="Arial" panose="020B0604020202020204" pitchFamily="34" charset="0"/>
              </a:rPr>
              <a:t> dimensional vector of values.</a:t>
            </a:r>
          </a:p>
          <a:p>
            <a:pPr marL="342900" indent="-342900" eaLnBrk="1" hangingPunct="1">
              <a:lnSpc>
                <a:spcPts val="2840"/>
              </a:lnSpc>
              <a:buFont typeface="Arial" panose="020B0604020202020204" pitchFamily="34" charset="0"/>
              <a:buChar char="•"/>
            </a:pPr>
            <a:r>
              <a:rPr sz="2300" dirty="0">
                <a:solidFill>
                  <a:srgbClr val="3A4349"/>
                </a:solidFill>
                <a:latin typeface="Arial" panose="020B0604020202020204" pitchFamily="34" charset="0"/>
              </a:rPr>
              <a:t>Two dimensional image do not capture 3D structural information about the scene.</a:t>
            </a:r>
          </a:p>
          <a:p>
            <a:pPr marL="342900" indent="-342900" eaLnBrk="1" hangingPunct="1">
              <a:lnSpc>
                <a:spcPts val="2840"/>
              </a:lnSpc>
              <a:buFont typeface="Arial" panose="020B0604020202020204" pitchFamily="34" charset="0"/>
              <a:buChar char="•"/>
            </a:pPr>
            <a:r>
              <a:rPr sz="2300" dirty="0">
                <a:solidFill>
                  <a:srgbClr val="3A4349"/>
                </a:solidFill>
                <a:latin typeface="Arial" panose="020B0604020202020204" pitchFamily="34" charset="0"/>
              </a:rPr>
              <a:t>Quality of image is highly dependent on the imaging sensor</a:t>
            </a:r>
          </a:p>
          <a:p>
            <a:pPr marL="342900" indent="-342900" eaLnBrk="1" hangingPunct="1">
              <a:lnSpc>
                <a:spcPts val="2840"/>
              </a:lnSpc>
              <a:buFont typeface="Arial" panose="020B0604020202020204" pitchFamily="34" charset="0"/>
              <a:buChar char="•"/>
            </a:pPr>
            <a:r>
              <a:rPr sz="2300" dirty="0">
                <a:solidFill>
                  <a:srgbClr val="3A4349"/>
                </a:solidFill>
                <a:latin typeface="Arial" panose="020B0604020202020204" pitchFamily="34" charset="0"/>
              </a:rPr>
              <a:t>There is always a lot of background (useless) information.</a:t>
            </a:r>
          </a:p>
        </p:txBody>
      </p:sp>
      <p:pic>
        <p:nvPicPr>
          <p:cNvPr id="14340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1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50" y="3227388"/>
            <a:ext cx="4376738" cy="23542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3" name="Rectangle 2"/>
          <p:cNvSpPr/>
          <p:nvPr/>
        </p:nvSpPr>
        <p:spPr>
          <a:xfrm>
            <a:off x="1020763" y="661988"/>
            <a:ext cx="4757737" cy="3683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/>
            <a:r>
              <a:rPr sz="2700" b="1" dirty="0">
                <a:solidFill>
                  <a:srgbClr val="A2AC00"/>
                </a:solidFill>
                <a:latin typeface="Arial" panose="020B0604020202020204" pitchFamily="34" charset="0"/>
              </a:rPr>
              <a:t>Structure of a vision system</a:t>
            </a:r>
          </a:p>
        </p:txBody>
      </p:sp>
      <p:sp>
        <p:nvSpPr>
          <p:cNvPr id="15364" name="Rectangle 5"/>
          <p:cNvSpPr/>
          <p:nvPr/>
        </p:nvSpPr>
        <p:spPr>
          <a:xfrm>
            <a:off x="742950" y="2124075"/>
            <a:ext cx="7834313" cy="6223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 eaLnBrk="1" hangingPunct="1">
              <a:lnSpc>
                <a:spcPts val="2900"/>
              </a:lnSpc>
              <a:spcBef>
                <a:spcPts val="7775"/>
              </a:spcBef>
            </a:pPr>
            <a:r>
              <a:rPr sz="2300" dirty="0">
                <a:solidFill>
                  <a:srgbClr val="3A4349"/>
                </a:solidFill>
                <a:latin typeface="Arial" panose="020B0604020202020204" pitchFamily="34" charset="0"/>
              </a:rPr>
              <a:t>machine vision system is typically composed by a number of cascade blocks</a:t>
            </a:r>
          </a:p>
        </p:txBody>
      </p:sp>
      <p:sp>
        <p:nvSpPr>
          <p:cNvPr id="7" name="Rectangle 6"/>
          <p:cNvSpPr/>
          <p:nvPr/>
        </p:nvSpPr>
        <p:spPr>
          <a:xfrm>
            <a:off x="6546850" y="3840163"/>
            <a:ext cx="1195388" cy="592138"/>
          </a:xfrm>
          <a:prstGeom prst="rect">
            <a:avLst/>
          </a:prstGeom>
          <a:solidFill>
            <a:srgbClr val="FB613A"/>
          </a:solidFill>
        </p:spPr>
        <p:txBody>
          <a:bodyPr lIns="0" tIns="0" rIns="0" bIns="0"/>
          <a:lstStyle/>
          <a:p>
            <a:pPr marL="215900" marR="0" lvl="0" indent="0" algn="l" defTabSz="914400" rtl="0" eaLnBrk="1" fontAlgn="auto" latinLnBrk="0" hangingPunct="1">
              <a:lnSpc>
                <a:spcPts val="1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A434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decision/</a:t>
            </a:r>
          </a:p>
          <a:p>
            <a:pPr marL="0" marR="0" lvl="0" indent="0" algn="l" defTabSz="914400" rtl="0" eaLnBrk="1" fontAlgn="auto" latinLnBrk="0" hangingPunct="1">
              <a:lnSpc>
                <a:spcPts val="1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A434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classification/</a:t>
            </a:r>
          </a:p>
          <a:p>
            <a:pPr marL="215900" marR="0" lvl="0" indent="0" algn="l" defTabSz="914400" rtl="0" eaLnBrk="1" fontAlgn="auto" latinLnBrk="0" hangingPunct="1">
              <a:lnSpc>
                <a:spcPts val="1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A434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estimation</a:t>
            </a:r>
          </a:p>
        </p:txBody>
      </p:sp>
      <p:sp>
        <p:nvSpPr>
          <p:cNvPr id="15366" name="Rectangle 7"/>
          <p:cNvSpPr/>
          <p:nvPr/>
        </p:nvSpPr>
        <p:spPr>
          <a:xfrm>
            <a:off x="3498850" y="5800725"/>
            <a:ext cx="1924050" cy="31908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/>
            <a:r>
              <a:rPr sz="2300" dirty="0">
                <a:solidFill>
                  <a:srgbClr val="3A4349"/>
                </a:solidFill>
                <a:latin typeface="Arial" panose="020B0604020202020204" pitchFamily="34" charset="0"/>
              </a:rPr>
              <a:t>Block diagram</a:t>
            </a:r>
          </a:p>
        </p:txBody>
      </p:sp>
      <p:pic>
        <p:nvPicPr>
          <p:cNvPr id="15367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8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/>
          <p:nvPr/>
        </p:nvSpPr>
        <p:spPr>
          <a:xfrm>
            <a:off x="1020763" y="661988"/>
            <a:ext cx="4757737" cy="3683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/>
            <a:r>
              <a:rPr sz="2700" b="1" dirty="0">
                <a:solidFill>
                  <a:srgbClr val="A2AC00"/>
                </a:solidFill>
                <a:latin typeface="Arial" panose="020B0604020202020204" pitchFamily="34" charset="0"/>
              </a:rPr>
              <a:t>Structure of a vision system</a:t>
            </a:r>
          </a:p>
        </p:txBody>
      </p:sp>
      <p:sp>
        <p:nvSpPr>
          <p:cNvPr id="16387" name="Rectangle 4"/>
          <p:cNvSpPr/>
          <p:nvPr/>
        </p:nvSpPr>
        <p:spPr>
          <a:xfrm>
            <a:off x="1192213" y="2352675"/>
            <a:ext cx="7540625" cy="1408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 marL="342900" indent="-342900" eaLnBrk="1" hangingPunct="1">
              <a:lnSpc>
                <a:spcPts val="2840"/>
              </a:lnSpc>
              <a:spcBef>
                <a:spcPts val="9025"/>
              </a:spcBef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3A4349"/>
                </a:solidFill>
                <a:latin typeface="Arial" panose="020B0604020202020204" pitchFamily="34" charset="0"/>
              </a:rPr>
              <a:t>F</a:t>
            </a:r>
            <a:r>
              <a:rPr sz="2300" dirty="0">
                <a:solidFill>
                  <a:srgbClr val="3A4349"/>
                </a:solidFill>
                <a:latin typeface="Arial" panose="020B0604020202020204" pitchFamily="34" charset="0"/>
              </a:rPr>
              <a:t>irst block: low level image processing designed to improve image quality or remove artifact, also known as preprocessing, e.g. gaussian blurring and contrast stretching</a:t>
            </a:r>
          </a:p>
        </p:txBody>
      </p:sp>
      <p:pic>
        <p:nvPicPr>
          <p:cNvPr id="16388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963988"/>
            <a:ext cx="6361113" cy="2203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89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90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3582988"/>
            <a:ext cx="7645400" cy="2520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1" name="Rectangle 2"/>
          <p:cNvSpPr/>
          <p:nvPr/>
        </p:nvSpPr>
        <p:spPr>
          <a:xfrm>
            <a:off x="1936750" y="977900"/>
            <a:ext cx="4760913" cy="373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/>
            <a:r>
              <a:rPr sz="2700" b="1" dirty="0">
                <a:solidFill>
                  <a:srgbClr val="A2AC00"/>
                </a:solidFill>
                <a:latin typeface="Arial" panose="020B0604020202020204" pitchFamily="34" charset="0"/>
              </a:rPr>
              <a:t>Structure of a vision system</a:t>
            </a:r>
          </a:p>
        </p:txBody>
      </p:sp>
      <p:sp>
        <p:nvSpPr>
          <p:cNvPr id="17412" name="Rectangle 5"/>
          <p:cNvSpPr/>
          <p:nvPr/>
        </p:nvSpPr>
        <p:spPr>
          <a:xfrm>
            <a:off x="869950" y="2349500"/>
            <a:ext cx="7897813" cy="10541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 marL="360680" indent="-342900" eaLnBrk="1" hangingPunct="1">
              <a:lnSpc>
                <a:spcPts val="2865"/>
              </a:lnSpc>
              <a:spcBef>
                <a:spcPts val="9025"/>
              </a:spcBef>
              <a:spcAft>
                <a:spcPts val="2315"/>
              </a:spcAft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3A4349"/>
                </a:solidFill>
                <a:latin typeface="Arial" panose="020B0604020202020204" pitchFamily="34" charset="0"/>
              </a:rPr>
              <a:t>S</a:t>
            </a:r>
            <a:r>
              <a:rPr sz="2300" dirty="0">
                <a:solidFill>
                  <a:srgbClr val="3A4349"/>
                </a:solidFill>
                <a:latin typeface="Arial" panose="020B0604020202020204" pitchFamily="34" charset="0"/>
              </a:rPr>
              <a:t>econd block: features extraction is process of extracting relevant information from the image, eg. edge detection and Histogram of oriented gradients (HOG)</a:t>
            </a:r>
          </a:p>
        </p:txBody>
      </p:sp>
      <p:pic>
        <p:nvPicPr>
          <p:cNvPr id="17413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4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/>
          <p:cNvSpPr/>
          <p:nvPr/>
        </p:nvSpPr>
        <p:spPr>
          <a:xfrm>
            <a:off x="1904683" y="1067435"/>
            <a:ext cx="4757737" cy="36988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/>
            <a:r>
              <a:rPr sz="2700" b="1" dirty="0">
                <a:solidFill>
                  <a:srgbClr val="A2AC00"/>
                </a:solidFill>
                <a:latin typeface="Arial" panose="020B0604020202020204" pitchFamily="34" charset="0"/>
              </a:rPr>
              <a:t>Structure of a vision system</a:t>
            </a:r>
          </a:p>
        </p:txBody>
      </p:sp>
      <p:sp>
        <p:nvSpPr>
          <p:cNvPr id="18435" name="Rectangle 4"/>
          <p:cNvSpPr/>
          <p:nvPr/>
        </p:nvSpPr>
        <p:spPr>
          <a:xfrm>
            <a:off x="735013" y="2352675"/>
            <a:ext cx="8021637" cy="31940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 eaLnBrk="1" hangingPunct="1">
              <a:lnSpc>
                <a:spcPts val="2840"/>
              </a:lnSpc>
              <a:spcBef>
                <a:spcPts val="9025"/>
              </a:spcBef>
              <a:spcAft>
                <a:spcPts val="840"/>
              </a:spcAft>
            </a:pPr>
            <a:r>
              <a:rPr lang="en-US" sz="2300" dirty="0">
                <a:solidFill>
                  <a:srgbClr val="3A4349"/>
                </a:solidFill>
                <a:latin typeface="Arial" panose="020B0604020202020204" pitchFamily="34" charset="0"/>
              </a:rPr>
              <a:t>T</a:t>
            </a:r>
            <a:r>
              <a:rPr sz="2300" dirty="0">
                <a:solidFill>
                  <a:srgbClr val="3A4349"/>
                </a:solidFill>
                <a:latin typeface="Arial" panose="020B0604020202020204" pitchFamily="34" charset="0"/>
              </a:rPr>
              <a:t>hird block: It a model that takes in the extracted features at models their relationship for the task at hand. SVM, decision tree, neural network etc.</a:t>
            </a:r>
          </a:p>
          <a:p>
            <a:pPr eaLnBrk="1" hangingPunct="1">
              <a:lnSpc>
                <a:spcPts val="4350"/>
              </a:lnSpc>
            </a:pPr>
            <a:r>
              <a:rPr sz="2300" dirty="0">
                <a:solidFill>
                  <a:srgbClr val="3A4349"/>
                </a:solidFill>
                <a:latin typeface="Arial" panose="020B0604020202020204" pitchFamily="34" charset="0"/>
              </a:rPr>
              <a:t>Final goal:</a:t>
            </a:r>
          </a:p>
          <a:p>
            <a:pPr algn="just" eaLnBrk="1" hangingPunct="1">
              <a:lnSpc>
                <a:spcPts val="4350"/>
              </a:lnSpc>
            </a:pPr>
            <a:r>
              <a:rPr sz="2300" dirty="0">
                <a:solidFill>
                  <a:srgbClr val="3A4349"/>
                </a:solidFill>
                <a:latin typeface="Arial" panose="020B0604020202020204" pitchFamily="34" charset="0"/>
              </a:rPr>
              <a:t>•    decision/action</a:t>
            </a:r>
          </a:p>
          <a:p>
            <a:pPr algn="just" eaLnBrk="1" hangingPunct="1">
              <a:lnSpc>
                <a:spcPts val="4350"/>
              </a:lnSpc>
            </a:pPr>
            <a:r>
              <a:rPr sz="2300" dirty="0">
                <a:solidFill>
                  <a:srgbClr val="3A4349"/>
                </a:solidFill>
                <a:latin typeface="Arial" panose="020B0604020202020204" pitchFamily="34" charset="0"/>
              </a:rPr>
              <a:t>•    classification/recognition</a:t>
            </a:r>
          </a:p>
          <a:p>
            <a:pPr algn="just" eaLnBrk="1" hangingPunct="1">
              <a:lnSpc>
                <a:spcPts val="4350"/>
              </a:lnSpc>
            </a:pPr>
            <a:r>
              <a:rPr sz="2300" dirty="0">
                <a:solidFill>
                  <a:srgbClr val="3A4349"/>
                </a:solidFill>
                <a:latin typeface="Arial" panose="020B0604020202020204" pitchFamily="34" charset="0"/>
              </a:rPr>
              <a:t>•    estimation/reconstruction</a:t>
            </a:r>
          </a:p>
        </p:txBody>
      </p:sp>
      <p:pic>
        <p:nvPicPr>
          <p:cNvPr id="1843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3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/>
          <p:cNvSpPr/>
          <p:nvPr/>
        </p:nvSpPr>
        <p:spPr>
          <a:xfrm>
            <a:off x="1401763" y="814388"/>
            <a:ext cx="4757737" cy="3683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/>
            <a:r>
              <a:rPr sz="2700" b="1" dirty="0">
                <a:solidFill>
                  <a:srgbClr val="A2AC00"/>
                </a:solidFill>
                <a:latin typeface="Arial" panose="020B0604020202020204" pitchFamily="34" charset="0"/>
              </a:rPr>
              <a:t>Structure of a vision system</a:t>
            </a:r>
          </a:p>
        </p:txBody>
      </p:sp>
      <p:sp>
        <p:nvSpPr>
          <p:cNvPr id="5" name="Rectangle 4"/>
          <p:cNvSpPr/>
          <p:nvPr/>
        </p:nvSpPr>
        <p:spPr>
          <a:xfrm>
            <a:off x="399415" y="1498600"/>
            <a:ext cx="7995920" cy="4432300"/>
          </a:xfrm>
          <a:prstGeom prst="rect">
            <a:avLst/>
          </a:prstGeom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ts val="2830"/>
              </a:lnSpc>
              <a:spcBef>
                <a:spcPts val="903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3A434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making decisions</a:t>
            </a:r>
          </a:p>
          <a:p>
            <a:pPr marL="488950" marR="0" lvl="0" indent="-342900" algn="l" defTabSz="914400" rtl="0" eaLnBrk="1" fontAlgn="auto" latinLnBrk="0" hangingPunct="1">
              <a:lnSpc>
                <a:spcPts val="28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3A434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example granting access to a person after face recognition</a:t>
            </a:r>
          </a:p>
          <a:p>
            <a:pPr marL="0" marR="0" lvl="0" indent="0" algn="l" defTabSz="914400" rtl="0" eaLnBrk="1" fontAlgn="auto" latinLnBrk="0" hangingPunct="1">
              <a:lnSpc>
                <a:spcPts val="28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3A434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classifying the input images/videos</a:t>
            </a:r>
          </a:p>
          <a:p>
            <a:pPr marL="488950" marR="0" lvl="0" indent="-342900" algn="l" defTabSz="914400" rtl="0" eaLnBrk="1" fontAlgn="auto" latinLnBrk="0" hangingPunct="1">
              <a:lnSpc>
                <a:spcPts val="28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3A434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example: gesture recognition in human-machine interfaces</a:t>
            </a:r>
          </a:p>
          <a:p>
            <a:pPr marL="0" marR="0" lvl="0" indent="0" algn="l" defTabSz="914400" rtl="0" eaLnBrk="1" fontAlgn="auto" latinLnBrk="0" hangingPunct="1">
              <a:lnSpc>
                <a:spcPts val="28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3A434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estimating a quantity of interest</a:t>
            </a:r>
          </a:p>
          <a:p>
            <a:pPr marL="488950" marR="0" lvl="0" indent="-342900" algn="l" defTabSz="914400" rtl="0" eaLnBrk="1" fontAlgn="auto" latinLnBrk="0" hangingPunct="1">
              <a:lnSpc>
                <a:spcPts val="28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3A434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example: estimating the depth of each point in the scene</a:t>
            </a:r>
          </a:p>
          <a:p>
            <a:pPr marL="488950" marR="0" lvl="0" indent="-342900" algn="just" defTabSz="914400" rtl="0" eaLnBrk="1" fontAlgn="auto" latinLnBrk="0" hangingPunct="1">
              <a:lnSpc>
                <a:spcPts val="28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3A434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estimating the pose of a moving object</a:t>
            </a:r>
          </a:p>
        </p:txBody>
      </p:sp>
      <p:pic>
        <p:nvPicPr>
          <p:cNvPr id="19460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61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"/>
          <p:cNvSpPr/>
          <p:nvPr/>
        </p:nvSpPr>
        <p:spPr>
          <a:xfrm>
            <a:off x="1401763" y="814388"/>
            <a:ext cx="4757737" cy="3683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/>
            <a:r>
              <a:rPr sz="2700" b="1" dirty="0">
                <a:solidFill>
                  <a:srgbClr val="A2AC00"/>
                </a:solidFill>
                <a:latin typeface="Arial" panose="020B0604020202020204" pitchFamily="34" charset="0"/>
              </a:rPr>
              <a:t>Structure of a vision system</a:t>
            </a:r>
          </a:p>
        </p:txBody>
      </p:sp>
      <p:sp>
        <p:nvSpPr>
          <p:cNvPr id="5" name="Rectangle 4"/>
          <p:cNvSpPr/>
          <p:nvPr/>
        </p:nvSpPr>
        <p:spPr>
          <a:xfrm>
            <a:off x="399415" y="1498600"/>
            <a:ext cx="7995920" cy="4432300"/>
          </a:xfrm>
          <a:prstGeom prst="rect">
            <a:avLst/>
          </a:prstGeom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ts val="2830"/>
              </a:lnSpc>
              <a:spcBef>
                <a:spcPts val="903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3A434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making decisions</a:t>
            </a:r>
          </a:p>
          <a:p>
            <a:pPr marL="488950" marR="0" lvl="0" indent="-342900" algn="l" defTabSz="914400" rtl="0" eaLnBrk="1" fontAlgn="auto" latinLnBrk="0" hangingPunct="1">
              <a:lnSpc>
                <a:spcPts val="28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3A434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example granting access to a person after face recognition</a:t>
            </a:r>
          </a:p>
          <a:p>
            <a:pPr marL="0" marR="0" lvl="0" indent="0" algn="l" defTabSz="914400" rtl="0" eaLnBrk="1" fontAlgn="auto" latinLnBrk="0" hangingPunct="1">
              <a:lnSpc>
                <a:spcPts val="28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3A434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classifying the input images/videos</a:t>
            </a:r>
          </a:p>
          <a:p>
            <a:pPr marL="488950" marR="0" lvl="0" indent="-342900" algn="l" defTabSz="914400" rtl="0" eaLnBrk="1" fontAlgn="auto" latinLnBrk="0" hangingPunct="1">
              <a:lnSpc>
                <a:spcPts val="28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3A434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example: gesture recognition in human-machine interfaces</a:t>
            </a:r>
          </a:p>
          <a:p>
            <a:pPr marL="0" marR="0" lvl="0" indent="0" algn="l" defTabSz="914400" rtl="0" eaLnBrk="1" fontAlgn="auto" latinLnBrk="0" hangingPunct="1">
              <a:lnSpc>
                <a:spcPts val="28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3A434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estimating a quantity of interest</a:t>
            </a:r>
          </a:p>
          <a:p>
            <a:pPr marL="488950" marR="0" lvl="0" indent="-342900" algn="l" defTabSz="914400" rtl="0" eaLnBrk="1" fontAlgn="auto" latinLnBrk="0" hangingPunct="1">
              <a:lnSpc>
                <a:spcPts val="28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3A434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example: estimating the depth of each point in the scene</a:t>
            </a:r>
          </a:p>
          <a:p>
            <a:pPr marL="488950" marR="0" lvl="0" indent="-342900" algn="just" defTabSz="914400" rtl="0" eaLnBrk="1" fontAlgn="auto" latinLnBrk="0" hangingPunct="1">
              <a:lnSpc>
                <a:spcPts val="28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3A434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estimating the pose of a moving object</a:t>
            </a:r>
          </a:p>
        </p:txBody>
      </p:sp>
      <p:pic>
        <p:nvPicPr>
          <p:cNvPr id="19460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61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/>
          <p:cNvSpPr/>
          <p:nvPr/>
        </p:nvSpPr>
        <p:spPr>
          <a:xfrm>
            <a:off x="2116138" y="890588"/>
            <a:ext cx="4665662" cy="5588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sz="2700" b="1" dirty="0">
                <a:solidFill>
                  <a:srgbClr val="A2AC00"/>
                </a:solidFill>
                <a:latin typeface="Arial" panose="020B0604020202020204" pitchFamily="34" charset="0"/>
              </a:rPr>
              <a:t>Low level feature extraction</a:t>
            </a:r>
          </a:p>
        </p:txBody>
      </p:sp>
      <p:sp>
        <p:nvSpPr>
          <p:cNvPr id="20483" name="Rectangle 1"/>
          <p:cNvSpPr/>
          <p:nvPr/>
        </p:nvSpPr>
        <p:spPr>
          <a:xfrm>
            <a:off x="990600" y="3049588"/>
            <a:ext cx="7620000" cy="26050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 eaLnBrk="1" hangingPunct="1">
              <a:lnSpc>
                <a:spcPts val="2840"/>
              </a:lnSpc>
              <a:spcBef>
                <a:spcPts val="7775"/>
              </a:spcBef>
              <a:buFont typeface="Arial" panose="020B0604020202020204" pitchFamily="34" charset="0"/>
              <a:buChar char="•"/>
            </a:pPr>
            <a:r>
              <a:rPr sz="2600" dirty="0">
                <a:solidFill>
                  <a:srgbClr val="3A4349"/>
                </a:solidFill>
                <a:latin typeface="Arial" panose="020B0604020202020204" pitchFamily="34" charset="0"/>
              </a:rPr>
              <a:t>Features are later used to make inferences, decisions, or estimations on the action to take or the structure of the outside world</a:t>
            </a:r>
          </a:p>
          <a:p>
            <a:pPr marL="342900" indent="-342900" eaLnBrk="1" hangingPunct="1">
              <a:lnSpc>
                <a:spcPts val="2840"/>
              </a:lnSpc>
              <a:buFont typeface="Arial" panose="020B0604020202020204" pitchFamily="34" charset="0"/>
              <a:buChar char="•"/>
            </a:pPr>
            <a:r>
              <a:rPr sz="2600" dirty="0">
                <a:solidFill>
                  <a:srgbClr val="3A4349"/>
                </a:solidFill>
                <a:latin typeface="Arial" panose="020B0604020202020204" pitchFamily="34" charset="0"/>
              </a:rPr>
              <a:t>Features come in many different forms: </a:t>
            </a:r>
          </a:p>
          <a:p>
            <a:pPr marL="342900" indent="-342900" eaLnBrk="1" hangingPunct="1">
              <a:lnSpc>
                <a:spcPts val="2840"/>
              </a:lnSpc>
              <a:buFont typeface="Arial" panose="020B0604020202020204" pitchFamily="34" charset="0"/>
              <a:buChar char="•"/>
            </a:pPr>
            <a:r>
              <a:rPr sz="2600" dirty="0">
                <a:solidFill>
                  <a:srgbClr val="3A4349"/>
                </a:solidFill>
                <a:latin typeface="Arial" panose="020B0604020202020204" pitchFamily="34" charset="0"/>
              </a:rPr>
              <a:t>points of interest </a:t>
            </a:r>
          </a:p>
          <a:p>
            <a:pPr marL="342900" indent="-342900" eaLnBrk="1" hangingPunct="1">
              <a:lnSpc>
                <a:spcPts val="2840"/>
              </a:lnSpc>
              <a:buFont typeface="Arial" panose="020B0604020202020204" pitchFamily="34" charset="0"/>
              <a:buChar char="•"/>
            </a:pPr>
            <a:r>
              <a:rPr sz="2600" dirty="0">
                <a:solidFill>
                  <a:srgbClr val="3A4349"/>
                </a:solidFill>
                <a:latin typeface="Arial" panose="020B0604020202020204" pitchFamily="34" charset="0"/>
              </a:rPr>
              <a:t>Edges, contours </a:t>
            </a:r>
          </a:p>
          <a:p>
            <a:pPr marL="342900" indent="-342900" eaLnBrk="1" hangingPunct="1">
              <a:lnSpc>
                <a:spcPts val="2840"/>
              </a:lnSpc>
              <a:buFont typeface="Arial" panose="020B0604020202020204" pitchFamily="34" charset="0"/>
              <a:buChar char="•"/>
            </a:pPr>
            <a:r>
              <a:rPr sz="2600" dirty="0">
                <a:solidFill>
                  <a:srgbClr val="3A4349"/>
                </a:solidFill>
                <a:latin typeface="Arial" panose="020B0604020202020204" pitchFamily="34" charset="0"/>
              </a:rPr>
              <a:t>Textures</a:t>
            </a:r>
          </a:p>
        </p:txBody>
      </p:sp>
      <p:sp>
        <p:nvSpPr>
          <p:cNvPr id="20484" name="Rectangle 4"/>
          <p:cNvSpPr/>
          <p:nvPr/>
        </p:nvSpPr>
        <p:spPr>
          <a:xfrm>
            <a:off x="1066800" y="1449388"/>
            <a:ext cx="7467600" cy="15271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342900" indent="-342900" eaLnBrk="1" hangingPunct="1">
              <a:lnSpc>
                <a:spcPts val="2840"/>
              </a:lnSpc>
              <a:spcBef>
                <a:spcPts val="7775"/>
              </a:spcBef>
              <a:buFont typeface="Arial" panose="020B0604020202020204" pitchFamily="34" charset="0"/>
              <a:buChar char="•"/>
            </a:pPr>
            <a:r>
              <a:rPr sz="2600" dirty="0">
                <a:solidFill>
                  <a:srgbClr val="3A4349"/>
                </a:solidFill>
                <a:latin typeface="Arial" panose="020B0604020202020204" pitchFamily="34" charset="0"/>
              </a:rPr>
              <a:t>Images are complex descriptions of external world often more handy to extract some sort of salient measurements or features from an image. </a:t>
            </a:r>
          </a:p>
        </p:txBody>
      </p:sp>
      <p:pic>
        <p:nvPicPr>
          <p:cNvPr id="20485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486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8" y="3278188"/>
            <a:ext cx="8164512" cy="28305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507" name="Rectangle 2"/>
          <p:cNvSpPr/>
          <p:nvPr/>
        </p:nvSpPr>
        <p:spPr>
          <a:xfrm>
            <a:off x="1033463" y="665163"/>
            <a:ext cx="2444750" cy="3619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sz="2700" b="1" dirty="0">
                <a:solidFill>
                  <a:srgbClr val="A2AC00"/>
                </a:solidFill>
                <a:latin typeface="Arial" panose="020B0604020202020204" pitchFamily="34" charset="0"/>
              </a:rPr>
              <a:t>Interest points</a:t>
            </a:r>
          </a:p>
        </p:txBody>
      </p:sp>
      <p:sp>
        <p:nvSpPr>
          <p:cNvPr id="32774" name="Rectangle 5"/>
          <p:cNvSpPr>
            <a:spLocks noChangeArrowheads="1"/>
          </p:cNvSpPr>
          <p:nvPr/>
        </p:nvSpPr>
        <p:spPr bwMode="auto">
          <a:xfrm>
            <a:off x="1189038" y="1144588"/>
            <a:ext cx="7583488" cy="213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342900" marR="0" lvl="0" indent="-342900" algn="just" defTabSz="914400" rtl="0" eaLnBrk="1" fontAlgn="base" latinLnBrk="0" hangingPunct="1">
              <a:lnSpc>
                <a:spcPts val="2840"/>
              </a:lnSpc>
              <a:spcBef>
                <a:spcPts val="7775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3A434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Images are complex descriptions of external world, lots</a:t>
            </a:r>
          </a:p>
          <a:p>
            <a:pPr marL="0" marR="0" lvl="0" indent="0" algn="just" defTabSz="914400" rtl="0" eaLnBrk="1" fontAlgn="base" latinLnBrk="0" hangingPunct="1">
              <a:lnSpc>
                <a:spcPts val="284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3A434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of variability determined by nuisance factors</a:t>
            </a:r>
          </a:p>
          <a:p>
            <a:pPr marL="342900" marR="0" lvl="0" indent="-342900" algn="just" defTabSz="914400" rtl="0" eaLnBrk="1" fontAlgn="base" latinLnBrk="0" hangingPunct="1">
              <a:lnSpc>
                <a:spcPts val="284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3A434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Need to find areas where the relevant information is</a:t>
            </a:r>
          </a:p>
          <a:p>
            <a:pPr marL="0" marR="0" lvl="0" indent="0" algn="just" defTabSz="914400" rtl="0" eaLnBrk="1" fontAlgn="base" latinLnBrk="0" hangingPunct="1">
              <a:lnSpc>
                <a:spcPts val="284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3A434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contained</a:t>
            </a:r>
          </a:p>
          <a:p>
            <a:pPr marL="342900" marR="0" lvl="0" indent="-342900" algn="just" defTabSz="914400" rtl="0" eaLnBrk="1" fontAlgn="base" latinLnBrk="0" hangingPunct="1">
              <a:lnSpc>
                <a:spcPts val="284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3A434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Interest points: local neighborhood rich of information, stable with respect to changes of view/illumination</a:t>
            </a:r>
          </a:p>
        </p:txBody>
      </p:sp>
      <p:pic>
        <p:nvPicPr>
          <p:cNvPr id="21509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510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95" y="3277235"/>
            <a:ext cx="8215630" cy="24758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1" name="Rectangle 2"/>
          <p:cNvSpPr/>
          <p:nvPr/>
        </p:nvSpPr>
        <p:spPr>
          <a:xfrm>
            <a:off x="1036638" y="665163"/>
            <a:ext cx="2532062" cy="3651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/>
            <a:r>
              <a:rPr sz="2700" b="1" dirty="0">
                <a:solidFill>
                  <a:srgbClr val="A2AC00"/>
                </a:solidFill>
                <a:latin typeface="Arial" panose="020B0604020202020204" pitchFamily="34" charset="0"/>
              </a:rPr>
              <a:t>Edge detection</a:t>
            </a:r>
          </a:p>
        </p:txBody>
      </p:sp>
      <p:sp>
        <p:nvSpPr>
          <p:cNvPr id="22532" name="Rectangle 5"/>
          <p:cNvSpPr/>
          <p:nvPr/>
        </p:nvSpPr>
        <p:spPr>
          <a:xfrm>
            <a:off x="735330" y="1221105"/>
            <a:ext cx="8037195" cy="195707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 algn="just" eaLnBrk="1" hangingPunct="1">
              <a:lnSpc>
                <a:spcPts val="2875"/>
              </a:lnSpc>
              <a:spcBef>
                <a:spcPts val="5875"/>
              </a:spcBef>
              <a:spcAft>
                <a:spcPts val="840"/>
              </a:spcAft>
            </a:pPr>
            <a:r>
              <a:rPr sz="2300" dirty="0">
                <a:solidFill>
                  <a:srgbClr val="3A4349"/>
                </a:solidFill>
                <a:latin typeface="Arial" panose="020B0604020202020204" pitchFamily="34" charset="0"/>
              </a:rPr>
              <a:t>Edge is the region of the image which has very high gradient value in either of horizontal of vertical directions.</a:t>
            </a:r>
          </a:p>
          <a:p>
            <a:pPr algn="just" eaLnBrk="1" hangingPunct="1">
              <a:lnSpc>
                <a:spcPts val="2875"/>
              </a:lnSpc>
              <a:spcAft>
                <a:spcPts val="840"/>
              </a:spcAft>
            </a:pPr>
            <a:r>
              <a:rPr sz="2300" dirty="0">
                <a:solidFill>
                  <a:srgbClr val="3A4349"/>
                </a:solidFill>
                <a:latin typeface="Arial" panose="020B0604020202020204" pitchFamily="34" charset="0"/>
              </a:rPr>
              <a:t>Gradient represents the change in pixel value in reference to its surrounding.</a:t>
            </a:r>
          </a:p>
          <a:p>
            <a:pPr algn="just" eaLnBrk="1" hangingPunct="1">
              <a:lnSpc>
                <a:spcPts val="2850"/>
              </a:lnSpc>
            </a:pPr>
            <a:endParaRPr sz="2300" dirty="0">
              <a:solidFill>
                <a:srgbClr val="3A4349"/>
              </a:solidFill>
              <a:latin typeface="Arial" panose="020B0604020202020204" pitchFamily="34" charset="0"/>
            </a:endParaRPr>
          </a:p>
        </p:txBody>
      </p:sp>
      <p:pic>
        <p:nvPicPr>
          <p:cNvPr id="22533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34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/>
          <p:nvPr/>
        </p:nvSpPr>
        <p:spPr>
          <a:xfrm>
            <a:off x="1209675" y="627063"/>
            <a:ext cx="2828925" cy="592931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500" b="1" dirty="0" smtClean="0">
                <a:solidFill>
                  <a:srgbClr val="A2AC00"/>
                </a:solidFill>
                <a:latin typeface="Arial" panose="020B0604020202020204" pitchFamily="34" charset="0"/>
              </a:rPr>
              <a:t>Class Rules</a:t>
            </a:r>
            <a:endParaRPr sz="35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Text Box 8"/>
          <p:cNvSpPr txBox="1"/>
          <p:nvPr/>
        </p:nvSpPr>
        <p:spPr>
          <a:xfrm>
            <a:off x="152400" y="1143794"/>
            <a:ext cx="7583805" cy="4475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AutoNum type="arabicPeriod"/>
            </a:pPr>
            <a:r>
              <a:rPr lang="en-US" sz="28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Be on time</a:t>
            </a:r>
          </a:p>
          <a:p>
            <a:pPr marL="514350" indent="-51435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AutoNum type="arabicPeriod"/>
            </a:pPr>
            <a:r>
              <a:rPr lang="en-US" sz="28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Bring your stuff (Pen, papers, folder, brain)</a:t>
            </a:r>
          </a:p>
          <a:p>
            <a:pPr marL="514350" indent="-51435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AutoNum type="arabicPeriod"/>
            </a:pPr>
            <a:r>
              <a:rPr lang="en-US" sz="28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No pressing of phone, or gaming in the class. </a:t>
            </a:r>
          </a:p>
          <a:p>
            <a:pPr marL="514350" indent="-51435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AutoNum type="arabicPeriod"/>
            </a:pPr>
            <a:r>
              <a:rPr lang="en-US" sz="28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Habit of Effective learners.</a:t>
            </a:r>
          </a:p>
          <a:p>
            <a:pPr marL="514350" indent="-51435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AutoNum type="arabicPeriod"/>
            </a:pPr>
            <a:r>
              <a:rPr lang="en-US" sz="28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Prepare for your coursework and exam on time.</a:t>
            </a:r>
          </a:p>
          <a:p>
            <a:pPr marL="514350" indent="-51435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AutoNum type="arabicPeriod"/>
            </a:pPr>
            <a:r>
              <a:rPr lang="en-US" sz="28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Always revise your PPTs before and after class.</a:t>
            </a:r>
          </a:p>
          <a:p>
            <a:pPr marL="514350" indent="-51435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AutoNum type="arabicPeriod"/>
            </a:pPr>
            <a:r>
              <a:rPr lang="en-US" sz="28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Have Fun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4" t="2608" r="5742" b="9514"/>
          <a:stretch>
            <a:fillRect/>
          </a:stretch>
        </p:blipFill>
        <p:spPr>
          <a:xfrm>
            <a:off x="6096000" y="4980334"/>
            <a:ext cx="3038475" cy="1879254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/>
          <p:nvPr/>
        </p:nvSpPr>
        <p:spPr>
          <a:xfrm>
            <a:off x="1036638" y="665163"/>
            <a:ext cx="2532062" cy="3651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/>
            <a:r>
              <a:rPr sz="2700" b="1" dirty="0">
                <a:solidFill>
                  <a:srgbClr val="A2AC00"/>
                </a:solidFill>
                <a:latin typeface="Arial" panose="020B0604020202020204" pitchFamily="34" charset="0"/>
              </a:rPr>
              <a:t>Edge detection</a:t>
            </a:r>
          </a:p>
        </p:txBody>
      </p:sp>
      <p:sp>
        <p:nvSpPr>
          <p:cNvPr id="22532" name="Rectangle 5"/>
          <p:cNvSpPr/>
          <p:nvPr/>
        </p:nvSpPr>
        <p:spPr>
          <a:xfrm>
            <a:off x="735013" y="1220788"/>
            <a:ext cx="8037512" cy="28733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 algn="just" eaLnBrk="1" hangingPunct="1">
              <a:lnSpc>
                <a:spcPts val="2850"/>
              </a:lnSpc>
            </a:pPr>
            <a:r>
              <a:rPr sz="2300" dirty="0">
                <a:solidFill>
                  <a:srgbClr val="3A4349"/>
                </a:solidFill>
                <a:latin typeface="Arial" panose="020B0604020202020204" pitchFamily="34" charset="0"/>
              </a:rPr>
              <a:t>Edges are normally related either to variations in the appearance of the viewed object(s) (e.g. trees, persons, cars, etc) or to boundaries between separate objects</a:t>
            </a:r>
          </a:p>
        </p:txBody>
      </p:sp>
      <p:pic>
        <p:nvPicPr>
          <p:cNvPr id="22533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34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55980" y="2515235"/>
            <a:ext cx="7795895" cy="363410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/>
          <p:nvPr/>
        </p:nvSpPr>
        <p:spPr>
          <a:xfrm>
            <a:off x="1036638" y="665163"/>
            <a:ext cx="2532062" cy="3651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/>
            <a:r>
              <a:rPr lang="en-US" sz="2700" b="1" dirty="0">
                <a:solidFill>
                  <a:srgbClr val="A2AC00"/>
                </a:solidFill>
                <a:latin typeface="Arial" panose="020B0604020202020204" pitchFamily="34" charset="0"/>
              </a:rPr>
              <a:t>Face</a:t>
            </a:r>
            <a:r>
              <a:rPr sz="2700" b="1" dirty="0">
                <a:solidFill>
                  <a:srgbClr val="A2AC00"/>
                </a:solidFill>
                <a:latin typeface="Arial" panose="020B0604020202020204" pitchFamily="34" charset="0"/>
              </a:rPr>
              <a:t> detection</a:t>
            </a:r>
          </a:p>
        </p:txBody>
      </p:sp>
      <p:pic>
        <p:nvPicPr>
          <p:cNvPr id="22533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34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13435" y="1137285"/>
            <a:ext cx="7212330" cy="519176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753485"/>
            <a:ext cx="8589010" cy="23437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5" name="Rectangle 2"/>
          <p:cNvSpPr/>
          <p:nvPr/>
        </p:nvSpPr>
        <p:spPr>
          <a:xfrm>
            <a:off x="3418840" y="762635"/>
            <a:ext cx="1629410" cy="53530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sz="2700" b="1" dirty="0">
                <a:solidFill>
                  <a:srgbClr val="A2AC00"/>
                </a:solidFill>
                <a:latin typeface="Arial" panose="020B0604020202020204" pitchFamily="34" charset="0"/>
              </a:rPr>
              <a:t>Textures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219835"/>
            <a:ext cx="8783320" cy="1771650"/>
          </a:xfrm>
          <a:prstGeom prst="rect">
            <a:avLst/>
          </a:prstGeom>
        </p:spPr>
        <p:txBody>
          <a:bodyPr lIns="0" tIns="0" rIns="0" bIns="0"/>
          <a:lstStyle/>
          <a:p>
            <a:pPr marL="361315" marR="0" lvl="0" indent="-342900" algn="l" defTabSz="914400" rtl="0" eaLnBrk="1" fontAlgn="auto" latinLnBrk="0" hangingPunct="1">
              <a:lnSpc>
                <a:spcPts val="2830"/>
              </a:lnSpc>
              <a:spcBef>
                <a:spcPts val="777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3A434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Textures: areas of an image in which a certain “appearance pattern" is present.</a:t>
            </a:r>
          </a:p>
          <a:p>
            <a:pPr marL="342900" marR="0" lvl="0" indent="-342900" algn="just" defTabSz="914400" rtl="0" eaLnBrk="1" fontAlgn="auto" latinLnBrk="0" hangingPunct="1">
              <a:lnSpc>
                <a:spcPts val="28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3A434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Texture classification is used for object recognition</a:t>
            </a:r>
          </a:p>
          <a:p>
            <a:pPr marL="361315" marR="0" lvl="0" indent="-342900" algn="l" defTabSz="914400" rtl="0" eaLnBrk="1" fontAlgn="auto" latinLnBrk="0" hangingPunct="1">
              <a:lnSpc>
                <a:spcPts val="28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600" b="0" i="0" u="none" strike="noStrike" kern="1200" cap="none" spc="0" normalizeH="0" baseline="0" noProof="0">
                <a:ln>
                  <a:noFill/>
                </a:ln>
                <a:solidFill>
                  <a:srgbClr val="3A434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Texture information can be used for synthesis 3D rendering.</a:t>
            </a:r>
          </a:p>
        </p:txBody>
      </p:sp>
      <p:pic>
        <p:nvPicPr>
          <p:cNvPr id="2355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55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"/>
          <p:cNvSpPr/>
          <p:nvPr/>
        </p:nvSpPr>
        <p:spPr>
          <a:xfrm>
            <a:off x="1905000" y="665163"/>
            <a:ext cx="5081588" cy="3651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/>
            <a:r>
              <a:rPr sz="2700" b="1" dirty="0">
                <a:solidFill>
                  <a:srgbClr val="A2AC00"/>
                </a:solidFill>
                <a:latin typeface="Arial" panose="020B0604020202020204" pitchFamily="34" charset="0"/>
              </a:rPr>
              <a:t>Image and video compression</a:t>
            </a:r>
          </a:p>
        </p:txBody>
      </p:sp>
      <p:sp>
        <p:nvSpPr>
          <p:cNvPr id="24579" name="Rectangle 4"/>
          <p:cNvSpPr/>
          <p:nvPr/>
        </p:nvSpPr>
        <p:spPr>
          <a:xfrm>
            <a:off x="914400" y="1906588"/>
            <a:ext cx="7364413" cy="12954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 eaLnBrk="1" hangingPunct="1">
              <a:lnSpc>
                <a:spcPts val="2840"/>
              </a:lnSpc>
            </a:pPr>
            <a:r>
              <a:rPr sz="2300" dirty="0">
                <a:solidFill>
                  <a:srgbClr val="3A4349"/>
                </a:solidFill>
                <a:latin typeface="Arial" panose="020B0604020202020204" pitchFamily="34" charset="0"/>
              </a:rPr>
              <a:t>Limited transmission capacity and storage space.</a:t>
            </a:r>
          </a:p>
          <a:p>
            <a:pPr eaLnBrk="1" hangingPunct="1">
              <a:lnSpc>
                <a:spcPts val="2840"/>
              </a:lnSpc>
            </a:pPr>
            <a:endParaRPr sz="2300" dirty="0">
              <a:solidFill>
                <a:srgbClr val="3A4349"/>
              </a:solidFill>
              <a:latin typeface="Arial" panose="020B0604020202020204" pitchFamily="34" charset="0"/>
            </a:endParaRPr>
          </a:p>
          <a:p>
            <a:pPr eaLnBrk="1" hangingPunct="1">
              <a:lnSpc>
                <a:spcPts val="2840"/>
              </a:lnSpc>
            </a:pPr>
            <a:r>
              <a:rPr sz="2300" dirty="0">
                <a:solidFill>
                  <a:srgbClr val="3A4349"/>
                </a:solidFill>
                <a:latin typeface="Arial" panose="020B0604020202020204" pitchFamily="34" charset="0"/>
              </a:rPr>
              <a:t>Compression is used to reduce the amount of memory</a:t>
            </a:r>
          </a:p>
          <a:p>
            <a:pPr eaLnBrk="1" hangingPunct="1">
              <a:lnSpc>
                <a:spcPts val="2840"/>
              </a:lnSpc>
            </a:pPr>
            <a:r>
              <a:rPr sz="2300" dirty="0">
                <a:solidFill>
                  <a:srgbClr val="3A4349"/>
                </a:solidFill>
                <a:latin typeface="Arial" panose="020B0604020202020204" pitchFamily="34" charset="0"/>
              </a:rPr>
              <a:t>used to store the image or video.</a:t>
            </a:r>
          </a:p>
        </p:txBody>
      </p:sp>
      <p:pic>
        <p:nvPicPr>
          <p:cNvPr id="24580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81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82" name="Rectangle 1"/>
          <p:cNvSpPr/>
          <p:nvPr/>
        </p:nvSpPr>
        <p:spPr>
          <a:xfrm>
            <a:off x="914400" y="1220788"/>
            <a:ext cx="7162800" cy="4191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lnSpc>
                <a:spcPts val="2840"/>
              </a:lnSpc>
              <a:spcBef>
                <a:spcPts val="9025"/>
              </a:spcBef>
            </a:pPr>
            <a:r>
              <a:rPr sz="2000" dirty="0">
                <a:solidFill>
                  <a:srgbClr val="FF0000"/>
                </a:solidFill>
                <a:latin typeface="Arial" panose="020B0604020202020204" pitchFamily="34" charset="0"/>
              </a:rPr>
              <a:t>Images and videos come in lots of different formats: why?</a:t>
            </a:r>
          </a:p>
        </p:txBody>
      </p:sp>
      <p:sp>
        <p:nvSpPr>
          <p:cNvPr id="3" name="Rectangle 2"/>
          <p:cNvSpPr/>
          <p:nvPr/>
        </p:nvSpPr>
        <p:spPr>
          <a:xfrm>
            <a:off x="762000" y="3429000"/>
            <a:ext cx="7315200" cy="22463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ts val="284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3A434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1.	</a:t>
            </a:r>
            <a:r>
              <a:rPr kumimoji="0" 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3A434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Lossy compression: </a:t>
            </a:r>
          </a:p>
          <a:p>
            <a:pPr marL="342900" marR="0" lvl="0" indent="-342900" algn="l" defTabSz="914400" rtl="0" eaLnBrk="1" fontAlgn="base" latinLnBrk="0" hangingPunct="1">
              <a:lnSpc>
                <a:spcPts val="284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3A434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Discrete Cosine Transform,</a:t>
            </a:r>
          </a:p>
          <a:p>
            <a:pPr marL="342900" marR="0" lvl="0" indent="-342900" algn="l" defTabSz="914400" rtl="0" eaLnBrk="1" fontAlgn="base" latinLnBrk="0" hangingPunct="1">
              <a:lnSpc>
                <a:spcPts val="284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3A434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Discrete Wavelet Transform</a:t>
            </a:r>
          </a:p>
          <a:p>
            <a:pPr lvl="0" eaLnBrk="1" hangingPunct="1">
              <a:lnSpc>
                <a:spcPts val="2840"/>
              </a:lnSpc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3A434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2.	</a:t>
            </a:r>
            <a:r>
              <a:rPr lang="en-US" sz="2300" b="1" dirty="0" smtClean="0">
                <a:solidFill>
                  <a:srgbClr val="3A4349"/>
                </a:solidFill>
                <a:latin typeface="Arial" panose="020B0604020202020204" pitchFamily="34" charset="0"/>
              </a:rPr>
              <a:t>Lossless </a:t>
            </a:r>
            <a:r>
              <a:rPr lang="en-US" sz="2300" b="1" dirty="0">
                <a:solidFill>
                  <a:srgbClr val="3A4349"/>
                </a:solidFill>
                <a:latin typeface="Arial" panose="020B0604020202020204" pitchFamily="34" charset="0"/>
              </a:rPr>
              <a:t>compression: </a:t>
            </a:r>
          </a:p>
          <a:p>
            <a:pPr marL="342900" marR="0" lvl="0" indent="-342900" algn="l" defTabSz="914400" rtl="0" eaLnBrk="1" fontAlgn="base" latinLnBrk="0" hangingPunct="1">
              <a:lnSpc>
                <a:spcPts val="284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A434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Run </a:t>
            </a: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3A434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Length Encoding</a:t>
            </a:r>
          </a:p>
          <a:p>
            <a:pPr marL="342900" marR="0" lvl="0" indent="-342900" algn="l" defTabSz="914400" rtl="0" eaLnBrk="1" fontAlgn="base" latinLnBrk="0" hangingPunct="1">
              <a:lnSpc>
                <a:spcPts val="284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3A434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Examples: TIFF, JPG (images), MPEG (videos)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3811588"/>
            <a:ext cx="7029450" cy="2085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27" name="Rectangle 2"/>
          <p:cNvSpPr/>
          <p:nvPr/>
        </p:nvSpPr>
        <p:spPr>
          <a:xfrm>
            <a:off x="1033463" y="665163"/>
            <a:ext cx="3422650" cy="3651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/>
            <a:r>
              <a:rPr sz="2700" b="1" dirty="0">
                <a:solidFill>
                  <a:srgbClr val="A2AC00"/>
                </a:solidFill>
                <a:latin typeface="Arial" panose="020B0604020202020204" pitchFamily="34" charset="0"/>
              </a:rPr>
              <a:t>Image segmentation</a:t>
            </a:r>
          </a:p>
        </p:txBody>
      </p:sp>
      <p:sp>
        <p:nvSpPr>
          <p:cNvPr id="26628" name="Rectangle 5"/>
          <p:cNvSpPr/>
          <p:nvPr/>
        </p:nvSpPr>
        <p:spPr>
          <a:xfrm>
            <a:off x="1200150" y="1601788"/>
            <a:ext cx="7543800" cy="17716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 marL="342900" indent="-342900" eaLnBrk="1" hangingPunct="1">
              <a:lnSpc>
                <a:spcPts val="2840"/>
              </a:lnSpc>
              <a:spcBef>
                <a:spcPts val="9025"/>
              </a:spcBef>
              <a:buFont typeface="Arial" panose="020B0604020202020204" pitchFamily="34" charset="0"/>
              <a:buChar char="•"/>
            </a:pPr>
            <a:r>
              <a:rPr sz="2300" dirty="0">
                <a:solidFill>
                  <a:srgbClr val="3A4349"/>
                </a:solidFill>
                <a:latin typeface="Arial" panose="020B0604020202020204" pitchFamily="34" charset="0"/>
              </a:rPr>
              <a:t>Image segmentation is process of labeling each pixel in image to a predefined category.</a:t>
            </a:r>
          </a:p>
          <a:p>
            <a:pPr marL="342900" indent="-342900" eaLnBrk="1" hangingPunct="1">
              <a:lnSpc>
                <a:spcPts val="2840"/>
              </a:lnSpc>
              <a:buFont typeface="Arial" panose="020B0604020202020204" pitchFamily="34" charset="0"/>
              <a:buChar char="•"/>
            </a:pPr>
            <a:r>
              <a:rPr sz="2300" dirty="0">
                <a:solidFill>
                  <a:srgbClr val="3A4349"/>
                </a:solidFill>
                <a:latin typeface="Arial" panose="020B0604020202020204" pitchFamily="34" charset="0"/>
              </a:rPr>
              <a:t>Segmentation can be based on difference of brightness, color, texture, motion., (often two regions: foreground and background)</a:t>
            </a:r>
          </a:p>
        </p:txBody>
      </p:sp>
      <p:sp>
        <p:nvSpPr>
          <p:cNvPr id="7" name="Rectangle 6"/>
          <p:cNvSpPr/>
          <p:nvPr/>
        </p:nvSpPr>
        <p:spPr>
          <a:xfrm>
            <a:off x="2338388" y="6105525"/>
            <a:ext cx="4157663" cy="69850"/>
          </a:xfrm>
          <a:prstGeom prst="rect">
            <a:avLst/>
          </a:prstGeom>
        </p:spPr>
        <p:txBody>
          <a:bodyPr wrap="none" lIns="0" tIns="0" rIns="0" bIns="0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550" b="1" i="0" u="none" strike="noStrike" kern="1200" cap="none" spc="0" normalizeH="0" baseline="0" noProof="0">
                <a:ln>
                  <a:noFill/>
                </a:ln>
                <a:solidFill>
                  <a:srgbClr val="626B6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Original image </a:t>
            </a:r>
            <a:r>
              <a:rPr kumimoji="0" lang="en-US" sz="550" b="0" i="0" u="none" strike="noStrike" kern="1200" cap="none" spc="0" normalizeH="0" baseline="0" noProof="0">
                <a:ln>
                  <a:noFill/>
                </a:ln>
                <a:solidFill>
                  <a:srgbClr val="9396A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(hover to highlight segmented parts!    </a:t>
            </a:r>
            <a:r>
              <a:rPr kumimoji="0" lang="en-US" sz="550" b="1" i="0" u="none" strike="noStrike" kern="1200" cap="none" spc="0" normalizeH="0" baseline="0" noProof="0">
                <a:ln>
                  <a:noFill/>
                </a:ln>
                <a:solidFill>
                  <a:srgbClr val="626B6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Semantic segmentation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1831975" y="6254750"/>
            <a:ext cx="968375" cy="69850"/>
          </a:xfrm>
          <a:prstGeom prst="rect">
            <a:avLst/>
          </a:prstGeom>
        </p:spPr>
        <p:txBody>
          <a:bodyPr wrap="none"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10"/>
              </a:spcAft>
              <a:buClrTx/>
              <a:buSzTx/>
              <a:buFontTx/>
              <a:buNone/>
              <a:defRPr/>
            </a:pPr>
            <a:r>
              <a:rPr kumimoji="0" lang="en-US" sz="550" b="0" i="0" u="none" strike="noStrike" kern="1200" cap="none" spc="0" normalizeH="0" baseline="0" noProof="0">
                <a:ln>
                  <a:noFill/>
                </a:ln>
                <a:solidFill>
                  <a:srgbClr val="9396A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Objects appearing n the image</a:t>
            </a:r>
          </a:p>
        </p:txBody>
      </p:sp>
      <p:sp>
        <p:nvSpPr>
          <p:cNvPr id="9" name="Rectangle 8"/>
          <p:cNvSpPr/>
          <p:nvPr/>
        </p:nvSpPr>
        <p:spPr>
          <a:xfrm>
            <a:off x="2341563" y="6388100"/>
            <a:ext cx="493713" cy="122238"/>
          </a:xfrm>
          <a:prstGeom prst="rect">
            <a:avLst/>
          </a:prstGeom>
        </p:spPr>
        <p:txBody>
          <a:bodyPr wrap="none"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1" u="none" strike="noStrike" kern="1200" cap="none" spc="-250" normalizeH="0" baseline="0" noProof="0">
                <a:ln>
                  <a:noFill/>
                </a:ln>
                <a:solidFill>
                  <a:srgbClr val="BF8081"/>
                </a:solidFill>
                <a:effectLst/>
                <a:uLnTx/>
                <a:uFillTx/>
                <a:latin typeface="Segoe UI" panose="020B0502040204020203"/>
                <a:ea typeface="+mn-ea"/>
                <a:cs typeface="+mn-cs"/>
              </a:rPr>
              <a:t>mam</a:t>
            </a:r>
          </a:p>
        </p:txBody>
      </p:sp>
      <p:sp>
        <p:nvSpPr>
          <p:cNvPr id="10" name="Rectangle 9"/>
          <p:cNvSpPr/>
          <p:nvPr/>
        </p:nvSpPr>
        <p:spPr>
          <a:xfrm>
            <a:off x="1962150" y="6410325"/>
            <a:ext cx="228600" cy="90488"/>
          </a:xfrm>
          <a:prstGeom prst="rect">
            <a:avLst/>
          </a:prstGeom>
          <a:solidFill>
            <a:srgbClr val="057F06"/>
          </a:solidFill>
        </p:spPr>
        <p:txBody>
          <a:bodyPr wrap="none"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500" b="0" i="0" u="none" strike="noStrike" kern="1200" cap="none" spc="-50" normalizeH="0" baseline="0" noProof="0">
                <a:ln>
                  <a:noFill/>
                </a:ln>
                <a:solidFill>
                  <a:srgbClr val="91DE8F"/>
                </a:solidFill>
                <a:effectLst/>
                <a:uLnTx/>
                <a:uFillTx/>
                <a:latin typeface="Courier New" panose="02070309020205020404"/>
                <a:ea typeface="+mn-ea"/>
                <a:cs typeface="+mn-cs"/>
              </a:rPr>
              <a:t>B*cyde</a:t>
            </a:r>
          </a:p>
        </p:txBody>
      </p:sp>
      <p:pic>
        <p:nvPicPr>
          <p:cNvPr id="26633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634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3093720"/>
            <a:ext cx="6936105" cy="27787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699" name="Rectangle 2"/>
          <p:cNvSpPr/>
          <p:nvPr/>
        </p:nvSpPr>
        <p:spPr>
          <a:xfrm>
            <a:off x="1951038" y="665163"/>
            <a:ext cx="4468812" cy="3651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sz="2700" b="1" dirty="0">
                <a:solidFill>
                  <a:srgbClr val="A2AC00"/>
                </a:solidFill>
                <a:latin typeface="Arial" panose="020B0604020202020204" pitchFamily="34" charset="0"/>
              </a:rPr>
              <a:t>Background segmentation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7793038" y="285750"/>
            <a:ext cx="1058863" cy="320675"/>
          </a:xfrm>
          <a:prstGeom prst="rect">
            <a:avLst/>
          </a:prstGeom>
        </p:spPr>
        <p:txBody>
          <a:bodyPr lIns="0" tIns="0" rIns="0" bIns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3A4349"/>
                </a:solidFill>
                <a:effectLst/>
                <a:uLnTx/>
                <a:uFillTx/>
                <a:latin typeface="Segoe UI" panose="020B0502040204020203"/>
                <a:ea typeface="+mn-ea"/>
                <a:cs typeface="+mn-cs"/>
              </a:rPr>
              <a:t>OXFORD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-50" normalizeH="0" baseline="0" noProof="0">
                <a:ln>
                  <a:noFill/>
                </a:ln>
                <a:solidFill>
                  <a:srgbClr val="3A4349"/>
                </a:solidFill>
                <a:effectLst/>
                <a:uLnTx/>
                <a:uFillTx/>
                <a:latin typeface="Cambria" panose="02040503050406030204"/>
                <a:ea typeface="+mn-ea"/>
                <a:cs typeface="+mn-cs"/>
              </a:rPr>
              <a:t>BROOKES</a:t>
            </a:r>
          </a:p>
        </p:txBody>
      </p:sp>
      <p:sp>
        <p:nvSpPr>
          <p:cNvPr id="5" name="Rectangle 4"/>
          <p:cNvSpPr/>
          <p:nvPr/>
        </p:nvSpPr>
        <p:spPr>
          <a:xfrm>
            <a:off x="7918450" y="596900"/>
            <a:ext cx="808038" cy="131763"/>
          </a:xfrm>
          <a:prstGeom prst="rect">
            <a:avLst/>
          </a:prstGeom>
        </p:spPr>
        <p:txBody>
          <a:bodyPr wrap="none"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3A4349"/>
                </a:solidFill>
                <a:effectLst/>
                <a:uLnTx/>
                <a:uFillTx/>
                <a:latin typeface="Segoe UI" panose="020B0502040204020203"/>
                <a:ea typeface="+mn-ea"/>
                <a:cs typeface="+mn-cs"/>
              </a:rPr>
              <a:t>UNIVERSITY</a:t>
            </a:r>
          </a:p>
        </p:txBody>
      </p:sp>
      <p:sp>
        <p:nvSpPr>
          <p:cNvPr id="29702" name="Rectangle 5"/>
          <p:cNvSpPr/>
          <p:nvPr/>
        </p:nvSpPr>
        <p:spPr>
          <a:xfrm>
            <a:off x="698818" y="1372235"/>
            <a:ext cx="6973887" cy="14081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 marL="342900" indent="-342900" eaLnBrk="1" hangingPunct="1">
              <a:lnSpc>
                <a:spcPts val="2840"/>
              </a:lnSpc>
              <a:spcBef>
                <a:spcPts val="7775"/>
              </a:spcBef>
              <a:buFont typeface="Arial" panose="020B0604020202020204" pitchFamily="34" charset="0"/>
              <a:buChar char="•"/>
            </a:pPr>
            <a:r>
              <a:rPr sz="2300" dirty="0">
                <a:solidFill>
                  <a:srgbClr val="3A4349"/>
                </a:solidFill>
                <a:latin typeface="Arial" panose="020B0604020202020204" pitchFamily="34" charset="0"/>
              </a:rPr>
              <a:t>For a lot of applications we need to know what is foreground and what is background.</a:t>
            </a:r>
          </a:p>
          <a:p>
            <a:pPr marL="342900" indent="-342900" eaLnBrk="1" hangingPunct="1">
              <a:lnSpc>
                <a:spcPts val="2840"/>
              </a:lnSpc>
              <a:buFont typeface="Arial" panose="020B0604020202020204" pitchFamily="34" charset="0"/>
              <a:buChar char="•"/>
            </a:pPr>
            <a:r>
              <a:rPr sz="2300" dirty="0">
                <a:solidFill>
                  <a:srgbClr val="3A4349"/>
                </a:solidFill>
                <a:latin typeface="Arial" panose="020B0604020202020204" pitchFamily="34" charset="0"/>
              </a:rPr>
              <a:t>Background segmentation utilizes the property of motion in the video to segment two parts.</a:t>
            </a:r>
          </a:p>
        </p:txBody>
      </p:sp>
      <p:pic>
        <p:nvPicPr>
          <p:cNvPr id="29703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704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/>
          <p:nvPr/>
        </p:nvSpPr>
        <p:spPr>
          <a:xfrm>
            <a:off x="3124200" y="762635"/>
            <a:ext cx="2036763" cy="36988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/>
            <a:r>
              <a:rPr sz="2700" b="1" dirty="0">
                <a:solidFill>
                  <a:srgbClr val="A2AC00"/>
                </a:solidFill>
                <a:latin typeface="Arial" panose="020B0604020202020204" pitchFamily="34" charset="0"/>
              </a:rPr>
              <a:t>Recognition</a:t>
            </a:r>
          </a:p>
        </p:txBody>
      </p:sp>
      <p:pic>
        <p:nvPicPr>
          <p:cNvPr id="31747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3392488"/>
            <a:ext cx="8461375" cy="2552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Rectangle 7"/>
          <p:cNvSpPr/>
          <p:nvPr/>
        </p:nvSpPr>
        <p:spPr>
          <a:xfrm>
            <a:off x="267970" y="1354455"/>
            <a:ext cx="8578850" cy="1771650"/>
          </a:xfrm>
          <a:prstGeom prst="rect">
            <a:avLst/>
          </a:prstGeom>
        </p:spPr>
        <p:txBody>
          <a:bodyPr lIns="0" tIns="0" rIns="0" bIns="0"/>
          <a:lstStyle/>
          <a:p>
            <a:pPr marR="0" lvl="0" algn="l" defTabSz="914400" rtl="0" eaLnBrk="1" fontAlgn="auto" latinLnBrk="0" hangingPunct="1">
              <a:lnSpc>
                <a:spcPts val="28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3A434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Recognition involves identifying the category of the object present in image.</a:t>
            </a:r>
          </a:p>
          <a:p>
            <a:pPr marL="342900" marR="0" lvl="0" indent="-342900" algn="just" defTabSz="914400" rtl="0" eaLnBrk="1" fontAlgn="auto" latinLnBrk="0" hangingPunct="1">
              <a:lnSpc>
                <a:spcPts val="28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3A434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Face recognition</a:t>
            </a:r>
          </a:p>
          <a:p>
            <a:pPr marL="342900" marR="0" lvl="0" indent="-342900" algn="just" defTabSz="914400" rtl="0" eaLnBrk="1" fontAlgn="auto" latinLnBrk="0" hangingPunct="1">
              <a:lnSpc>
                <a:spcPts val="28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3A434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Object recognition</a:t>
            </a:r>
          </a:p>
          <a:p>
            <a:pPr marL="342900" marR="0" lvl="0" indent="-342900" algn="just" defTabSz="914400" rtl="0" eaLnBrk="1" fontAlgn="auto" latinLnBrk="0" hangingPunct="1">
              <a:lnSpc>
                <a:spcPts val="28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3A434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Action recognition (uses sequence generally)</a:t>
            </a:r>
          </a:p>
        </p:txBody>
      </p:sp>
      <p:pic>
        <p:nvPicPr>
          <p:cNvPr id="3174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175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" y="3430588"/>
            <a:ext cx="8640763" cy="2584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2771" name="Rectangle 2"/>
          <p:cNvSpPr/>
          <p:nvPr/>
        </p:nvSpPr>
        <p:spPr>
          <a:xfrm>
            <a:off x="3733483" y="990918"/>
            <a:ext cx="1606550" cy="2952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/>
            <a:r>
              <a:rPr sz="2700" b="1" dirty="0">
                <a:solidFill>
                  <a:srgbClr val="A2AC00"/>
                </a:solidFill>
                <a:latin typeface="Arial" panose="020B0604020202020204" pitchFamily="34" charset="0"/>
              </a:rPr>
              <a:t>Detection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533400" y="1830388"/>
            <a:ext cx="8458200" cy="1347788"/>
          </a:xfrm>
          <a:prstGeom prst="rect">
            <a:avLst/>
          </a:prstGeom>
        </p:spPr>
        <p:txBody>
          <a:bodyPr lIns="0" tIns="0" rIns="0" bIns="0"/>
          <a:lstStyle/>
          <a:p>
            <a:pPr marL="347345" marR="0" lvl="0" indent="-330200" algn="l" defTabSz="914400" rtl="0" eaLnBrk="1" fontAlgn="auto" latinLnBrk="0" hangingPunct="1">
              <a:lnSpc>
                <a:spcPts val="2830"/>
              </a:lnSpc>
              <a:spcBef>
                <a:spcPts val="903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3A434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Detection involves identifying the location of objects in the image.</a:t>
            </a:r>
          </a:p>
          <a:p>
            <a:pPr marL="342900" marR="0" lvl="0" indent="-342900" algn="just" defTabSz="914400" rtl="0" eaLnBrk="1" fontAlgn="auto" latinLnBrk="0" hangingPunct="1">
              <a:lnSpc>
                <a:spcPts val="28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3A434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Face detection</a:t>
            </a:r>
          </a:p>
          <a:p>
            <a:pPr marL="342900" marR="0" lvl="0" indent="-342900" algn="just" defTabSz="914400" rtl="0" eaLnBrk="1" fontAlgn="auto" latinLnBrk="0" hangingPunct="1">
              <a:lnSpc>
                <a:spcPts val="2830"/>
              </a:lnSpc>
              <a:spcBef>
                <a:spcPts val="0"/>
              </a:spcBef>
              <a:spcAft>
                <a:spcPts val="189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300" b="0" i="0" u="none" strike="noStrike" kern="1200" cap="none" spc="0" normalizeH="0" baseline="0" noProof="0" dirty="0">
                <a:ln>
                  <a:noFill/>
                </a:ln>
                <a:solidFill>
                  <a:srgbClr val="3A434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Pedestrian detection</a:t>
            </a:r>
          </a:p>
        </p:txBody>
      </p:sp>
      <p:pic>
        <p:nvPicPr>
          <p:cNvPr id="32773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774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"/>
          <p:cNvSpPr/>
          <p:nvPr/>
        </p:nvSpPr>
        <p:spPr>
          <a:xfrm>
            <a:off x="2590483" y="762318"/>
            <a:ext cx="1606550" cy="2952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/>
            <a:r>
              <a:rPr sz="2700" b="1" dirty="0">
                <a:solidFill>
                  <a:srgbClr val="A2AC00"/>
                </a:solidFill>
                <a:latin typeface="Arial" panose="020B0604020202020204" pitchFamily="34" charset="0"/>
              </a:rPr>
              <a:t>Detection</a:t>
            </a:r>
          </a:p>
        </p:txBody>
      </p:sp>
      <p:sp>
        <p:nvSpPr>
          <p:cNvPr id="32771" name="Rectangle 2"/>
          <p:cNvSpPr>
            <a:spLocks noChangeArrowheads="1"/>
          </p:cNvSpPr>
          <p:nvPr/>
        </p:nvSpPr>
        <p:spPr bwMode="auto">
          <a:xfrm>
            <a:off x="76200" y="1754188"/>
            <a:ext cx="36576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342900" indent="-342900" eaLnBrk="1" hangingPunct="1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sz="2300" dirty="0">
                <a:solidFill>
                  <a:srgbClr val="3A4349"/>
                </a:solidFill>
                <a:latin typeface="Arial" panose="020B0604020202020204" pitchFamily="34" charset="0"/>
              </a:rPr>
              <a:t>Object detection </a:t>
            </a:r>
          </a:p>
          <a:p>
            <a:pPr marL="342900" indent="-342900" eaLnBrk="1" hangingPunct="1">
              <a:lnSpc>
                <a:spcPts val="2850"/>
              </a:lnSpc>
              <a:buNone/>
            </a:pPr>
            <a:endParaRPr sz="2300" dirty="0">
              <a:solidFill>
                <a:srgbClr val="3A4349"/>
              </a:solidFill>
              <a:latin typeface="Arial" panose="020B0604020202020204" pitchFamily="34" charset="0"/>
            </a:endParaRPr>
          </a:p>
          <a:p>
            <a:pPr marL="342900" indent="-342900" eaLnBrk="1" hangingPunct="1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sz="2300" dirty="0">
                <a:solidFill>
                  <a:srgbClr val="3A4349"/>
                </a:solidFill>
                <a:latin typeface="Arial" panose="020B0604020202020204" pitchFamily="34" charset="0"/>
              </a:rPr>
              <a:t>Object Localization: does not provide category of the objects.    </a:t>
            </a:r>
          </a:p>
        </p:txBody>
      </p:sp>
      <p:pic>
        <p:nvPicPr>
          <p:cNvPr id="33796" name="Picture 4"/>
          <p:cNvPicPr>
            <a:picLocks noChangeAspect="1"/>
          </p:cNvPicPr>
          <p:nvPr/>
        </p:nvPicPr>
        <p:blipFill>
          <a:blip r:embed="rId2"/>
          <a:srcRect l="2171" t="6970" r="4431" b="2429"/>
          <a:stretch>
            <a:fillRect/>
          </a:stretch>
        </p:blipFill>
        <p:spPr>
          <a:xfrm>
            <a:off x="3962400" y="1220788"/>
            <a:ext cx="4948238" cy="4724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797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798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"/>
          <p:cNvSpPr/>
          <p:nvPr/>
        </p:nvSpPr>
        <p:spPr>
          <a:xfrm>
            <a:off x="3047683" y="686118"/>
            <a:ext cx="2351087" cy="3683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/>
            <a:r>
              <a:rPr sz="2700" b="1" dirty="0">
                <a:solidFill>
                  <a:srgbClr val="A2AC00"/>
                </a:solidFill>
                <a:latin typeface="Arial" panose="020B0604020202020204" pitchFamily="34" charset="0"/>
              </a:rPr>
              <a:t>Segmentation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7793038" y="285750"/>
            <a:ext cx="1058863" cy="320675"/>
          </a:xfrm>
          <a:prstGeom prst="rect">
            <a:avLst/>
          </a:prstGeom>
        </p:spPr>
        <p:txBody>
          <a:bodyPr lIns="0" tIns="0" rIns="0" bIns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3A4349"/>
                </a:solidFill>
                <a:effectLst/>
                <a:uLnTx/>
                <a:uFillTx/>
                <a:latin typeface="Segoe UI" panose="020B0502040204020203"/>
                <a:ea typeface="+mn-ea"/>
                <a:cs typeface="+mn-cs"/>
              </a:rPr>
              <a:t>OXFORD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-50" normalizeH="0" baseline="0" noProof="0">
                <a:ln>
                  <a:noFill/>
                </a:ln>
                <a:solidFill>
                  <a:srgbClr val="3A4349"/>
                </a:solidFill>
                <a:effectLst/>
                <a:uLnTx/>
                <a:uFillTx/>
                <a:latin typeface="Cambria" panose="02040503050406030204"/>
                <a:ea typeface="+mn-ea"/>
                <a:cs typeface="+mn-cs"/>
              </a:rPr>
              <a:t>BROOKES</a:t>
            </a:r>
          </a:p>
        </p:txBody>
      </p:sp>
      <p:sp>
        <p:nvSpPr>
          <p:cNvPr id="4" name="Rectangle 3"/>
          <p:cNvSpPr/>
          <p:nvPr/>
        </p:nvSpPr>
        <p:spPr>
          <a:xfrm>
            <a:off x="7918450" y="596900"/>
            <a:ext cx="808038" cy="131763"/>
          </a:xfrm>
          <a:prstGeom prst="rect">
            <a:avLst/>
          </a:prstGeom>
        </p:spPr>
        <p:txBody>
          <a:bodyPr wrap="none" lIns="0" tIns="0" rIns="0" bIns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30"/>
              </a:spcAft>
              <a:buClrTx/>
              <a:buSzTx/>
              <a:buFontTx/>
              <a:buNone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3A4349"/>
                </a:solidFill>
                <a:effectLst/>
                <a:uLnTx/>
                <a:uFillTx/>
                <a:latin typeface="Segoe UI" panose="020B0502040204020203"/>
                <a:ea typeface="+mn-ea"/>
                <a:cs typeface="+mn-cs"/>
              </a:rPr>
              <a:t>UNIVERSITY</a:t>
            </a:r>
          </a:p>
        </p:txBody>
      </p:sp>
      <p:sp>
        <p:nvSpPr>
          <p:cNvPr id="33797" name="Rectangle 4"/>
          <p:cNvSpPr>
            <a:spLocks noChangeArrowheads="1"/>
          </p:cNvSpPr>
          <p:nvPr/>
        </p:nvSpPr>
        <p:spPr bwMode="auto">
          <a:xfrm>
            <a:off x="1198563" y="1525588"/>
            <a:ext cx="73691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sz="2300" b="1" dirty="0">
                <a:solidFill>
                  <a:srgbClr val="3A4349"/>
                </a:solidFill>
                <a:latin typeface="Arial" panose="020B0604020202020204" pitchFamily="34" charset="0"/>
              </a:rPr>
              <a:t>Semantic segmentation: </a:t>
            </a:r>
            <a:r>
              <a:rPr sz="2300" dirty="0">
                <a:solidFill>
                  <a:srgbClr val="3A4349"/>
                </a:solidFill>
                <a:latin typeface="Arial" panose="020B0604020202020204" pitchFamily="34" charset="0"/>
              </a:rPr>
              <a:t>process of classifying each pixel belonging to a particular label. It doesn't differentiate across different instances of the same object.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sz="2300" dirty="0">
              <a:solidFill>
                <a:srgbClr val="3A4349"/>
              </a:solidFill>
              <a:latin typeface="Arial" panose="020B0604020202020204" pitchFamily="34" charset="0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sz="2300" b="1" dirty="0">
                <a:solidFill>
                  <a:srgbClr val="3A4349"/>
                </a:solidFill>
                <a:latin typeface="Arial" panose="020B0604020202020204" pitchFamily="34" charset="0"/>
              </a:rPr>
              <a:t>Instance segmentation: </a:t>
            </a:r>
            <a:r>
              <a:rPr sz="2300" dirty="0">
                <a:solidFill>
                  <a:srgbClr val="3A4349"/>
                </a:solidFill>
                <a:latin typeface="Arial" panose="020B0604020202020204" pitchFamily="34" charset="0"/>
              </a:rPr>
              <a:t>It gives a unique label to every instance of a particular object in the image.</a:t>
            </a:r>
          </a:p>
          <a:p>
            <a:pPr marL="342900" indent="-342900" eaLnBrk="1" hangingPunct="1">
              <a:buNone/>
            </a:pPr>
            <a:endParaRPr sz="2300" dirty="0">
              <a:solidFill>
                <a:srgbClr val="3A4349"/>
              </a:solidFill>
              <a:latin typeface="Arial" panose="020B0604020202020204" pitchFamily="34" charset="0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sz="2300" b="1" dirty="0">
                <a:solidFill>
                  <a:srgbClr val="3A4349"/>
                </a:solidFill>
                <a:latin typeface="Arial" panose="020B0604020202020204" pitchFamily="34" charset="0"/>
              </a:rPr>
              <a:t>Panoptic segmentation: </a:t>
            </a:r>
            <a:r>
              <a:rPr sz="2300" dirty="0">
                <a:solidFill>
                  <a:srgbClr val="3A4349"/>
                </a:solidFill>
                <a:latin typeface="Arial" panose="020B0604020202020204" pitchFamily="34" charset="0"/>
              </a:rPr>
              <a:t>it combines semantic segmentation and instance segmentation. Has two components: background and objects</a:t>
            </a:r>
          </a:p>
        </p:txBody>
      </p:sp>
      <p:pic>
        <p:nvPicPr>
          <p:cNvPr id="34822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823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/>
          <p:nvPr/>
        </p:nvSpPr>
        <p:spPr>
          <a:xfrm>
            <a:off x="1209675" y="627063"/>
            <a:ext cx="4276725" cy="592931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500" b="1" dirty="0" smtClean="0">
                <a:solidFill>
                  <a:srgbClr val="A2AC00"/>
                </a:solidFill>
                <a:latin typeface="Arial" panose="020B0604020202020204" pitchFamily="34" charset="0"/>
              </a:rPr>
              <a:t>Learning Outcomes</a:t>
            </a:r>
            <a:endParaRPr sz="35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Text Box 8"/>
          <p:cNvSpPr txBox="1"/>
          <p:nvPr/>
        </p:nvSpPr>
        <p:spPr>
          <a:xfrm>
            <a:off x="304801" y="1518920"/>
            <a:ext cx="8686800" cy="4284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AutoNum type="arabicPeriod"/>
            </a:pPr>
            <a:r>
              <a:rPr lang="en-US" sz="22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Understand </a:t>
            </a:r>
            <a:r>
              <a:rPr lang="en-US" sz="22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the fundamental concepts of machine </a:t>
            </a:r>
            <a:r>
              <a:rPr lang="en-US" sz="22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vision (MV)</a:t>
            </a:r>
          </a:p>
          <a:p>
            <a:pPr marL="514350" indent="-51435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AutoNum type="arabicPeriod"/>
            </a:pPr>
            <a:r>
              <a:rPr lang="en-US" sz="22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To be able to learn the different applications of MV and </a:t>
            </a:r>
            <a:r>
              <a:rPr lang="en-US" sz="22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the workflow involved in building and deploying machine </a:t>
            </a:r>
            <a:r>
              <a:rPr lang="en-US" sz="22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vision models.</a:t>
            </a:r>
          </a:p>
          <a:p>
            <a:pPr marL="514350" indent="-51435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AutoNum type="arabicPeriod"/>
            </a:pPr>
            <a:r>
              <a:rPr lang="en-US" sz="22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Gain </a:t>
            </a:r>
            <a:r>
              <a:rPr lang="en-US" sz="22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knowledge of various machine </a:t>
            </a:r>
            <a:r>
              <a:rPr lang="en-US" sz="22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vision </a:t>
            </a:r>
            <a:r>
              <a:rPr lang="en-US" sz="22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algorithms and their applications, such as </a:t>
            </a:r>
            <a:r>
              <a:rPr lang="en-US" sz="22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classification</a:t>
            </a:r>
            <a:r>
              <a:rPr lang="en-US" sz="22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, </a:t>
            </a:r>
            <a:r>
              <a:rPr lang="en-US" sz="22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localization, detection, and segmentation</a:t>
            </a:r>
            <a:endParaRPr lang="en-US" sz="2200" kern="0" dirty="0"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+mn-lt"/>
            </a:endParaRPr>
          </a:p>
          <a:p>
            <a:pPr marL="514350" indent="-51435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AutoNum type="arabicPeriod"/>
            </a:pPr>
            <a:r>
              <a:rPr lang="en-US" sz="22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Develop </a:t>
            </a:r>
            <a:r>
              <a:rPr lang="en-US" sz="22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practical skills in implementing </a:t>
            </a:r>
            <a:r>
              <a:rPr lang="en-US" sz="22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MV models </a:t>
            </a:r>
            <a:r>
              <a:rPr lang="en-US" sz="22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using popular programming languages and frameworks like </a:t>
            </a:r>
            <a:r>
              <a:rPr lang="en-US" sz="22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Python, </a:t>
            </a:r>
            <a:r>
              <a:rPr lang="en-US" sz="2200" kern="0" dirty="0" err="1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keras</a:t>
            </a:r>
            <a:r>
              <a:rPr lang="en-US" sz="22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, and </a:t>
            </a:r>
            <a:r>
              <a:rPr lang="en-US" sz="2200" kern="0" dirty="0" err="1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tensorflow</a:t>
            </a:r>
            <a:r>
              <a:rPr lang="en-US" sz="22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7258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"/>
          <p:cNvSpPr/>
          <p:nvPr/>
        </p:nvSpPr>
        <p:spPr>
          <a:xfrm>
            <a:off x="3047683" y="686118"/>
            <a:ext cx="2351087" cy="3683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/>
            <a:r>
              <a:rPr sz="2700" b="1" dirty="0">
                <a:solidFill>
                  <a:srgbClr val="A2AC00"/>
                </a:solidFill>
                <a:latin typeface="Arial" panose="020B0604020202020204" pitchFamily="34" charset="0"/>
              </a:rPr>
              <a:t>Segmentation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7793038" y="285750"/>
            <a:ext cx="1058863" cy="320675"/>
          </a:xfrm>
          <a:prstGeom prst="rect">
            <a:avLst/>
          </a:prstGeom>
        </p:spPr>
        <p:txBody>
          <a:bodyPr lIns="0" tIns="0" rIns="0" bIns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3A4349"/>
                </a:solidFill>
                <a:effectLst/>
                <a:uLnTx/>
                <a:uFillTx/>
                <a:latin typeface="Segoe UI" panose="020B0502040204020203"/>
                <a:ea typeface="+mn-ea"/>
                <a:cs typeface="+mn-cs"/>
              </a:rPr>
              <a:t>OXFORD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-50" normalizeH="0" baseline="0" noProof="0">
                <a:ln>
                  <a:noFill/>
                </a:ln>
                <a:solidFill>
                  <a:srgbClr val="3A4349"/>
                </a:solidFill>
                <a:effectLst/>
                <a:uLnTx/>
                <a:uFillTx/>
                <a:latin typeface="Cambria" panose="02040503050406030204"/>
                <a:ea typeface="+mn-ea"/>
                <a:cs typeface="+mn-cs"/>
              </a:rPr>
              <a:t>BROOKES</a:t>
            </a:r>
          </a:p>
        </p:txBody>
      </p:sp>
      <p:sp>
        <p:nvSpPr>
          <p:cNvPr id="4" name="Rectangle 3"/>
          <p:cNvSpPr/>
          <p:nvPr/>
        </p:nvSpPr>
        <p:spPr>
          <a:xfrm>
            <a:off x="7918450" y="596900"/>
            <a:ext cx="808038" cy="131763"/>
          </a:xfrm>
          <a:prstGeom prst="rect">
            <a:avLst/>
          </a:prstGeom>
        </p:spPr>
        <p:txBody>
          <a:bodyPr wrap="none" lIns="0" tIns="0" rIns="0" bIns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30"/>
              </a:spcAft>
              <a:buClrTx/>
              <a:buSzTx/>
              <a:buFontTx/>
              <a:buNone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3A4349"/>
                </a:solidFill>
                <a:effectLst/>
                <a:uLnTx/>
                <a:uFillTx/>
                <a:latin typeface="Segoe UI" panose="020B0502040204020203"/>
                <a:ea typeface="+mn-ea"/>
                <a:cs typeface="+mn-cs"/>
              </a:rPr>
              <a:t>UNIVERSITY</a:t>
            </a:r>
          </a:p>
        </p:txBody>
      </p:sp>
      <p:pic>
        <p:nvPicPr>
          <p:cNvPr id="34822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823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53720" y="1190625"/>
            <a:ext cx="8263255" cy="510032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"/>
          <p:cNvPicPr>
            <a:picLocks noChangeAspect="1"/>
          </p:cNvPicPr>
          <p:nvPr/>
        </p:nvPicPr>
        <p:blipFill>
          <a:blip r:embed="rId2"/>
          <a:srcRect l="-2" r="-1474" b="15555"/>
          <a:stretch>
            <a:fillRect/>
          </a:stretch>
        </p:blipFill>
        <p:spPr>
          <a:xfrm>
            <a:off x="881063" y="2682875"/>
            <a:ext cx="3308350" cy="1951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843" name="Rectangle 2"/>
          <p:cNvSpPr/>
          <p:nvPr/>
        </p:nvSpPr>
        <p:spPr>
          <a:xfrm>
            <a:off x="1036638" y="661988"/>
            <a:ext cx="6430962" cy="7112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algn="ctr" eaLnBrk="1" hangingPunct="1"/>
            <a:r>
              <a:rPr sz="2700" b="1" dirty="0">
                <a:solidFill>
                  <a:srgbClr val="A2AC00"/>
                </a:solidFill>
                <a:latin typeface="Arial" panose="020B0604020202020204" pitchFamily="34" charset="0"/>
              </a:rPr>
              <a:t>Different Computer Vision tasks</a:t>
            </a:r>
          </a:p>
        </p:txBody>
      </p:sp>
      <p:sp>
        <p:nvSpPr>
          <p:cNvPr id="35844" name="Rectangle 3"/>
          <p:cNvSpPr/>
          <p:nvPr/>
        </p:nvSpPr>
        <p:spPr>
          <a:xfrm>
            <a:off x="1841500" y="4725988"/>
            <a:ext cx="1739900" cy="8382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 algn="ctr" eaLnBrk="1" hangingPunct="1">
              <a:spcAft>
                <a:spcPts val="425"/>
              </a:spcAft>
            </a:pPr>
            <a:endParaRPr sz="1500" dirty="0">
              <a:solidFill>
                <a:srgbClr val="626B62"/>
              </a:solidFill>
              <a:latin typeface="Arial" panose="020B0604020202020204" pitchFamily="34" charset="0"/>
            </a:endParaRPr>
          </a:p>
          <a:p>
            <a:pPr eaLnBrk="1" hangingPunct="1"/>
            <a:r>
              <a:rPr sz="1600" dirty="0">
                <a:solidFill>
                  <a:srgbClr val="222222"/>
                </a:solidFill>
                <a:latin typeface="Arial" panose="020B0604020202020204" pitchFamily="34" charset="0"/>
              </a:rPr>
              <a:t>Single object</a:t>
            </a:r>
          </a:p>
          <a:p>
            <a:pPr eaLnBrk="1" hangingPunct="1"/>
            <a:endParaRPr sz="16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pic>
        <p:nvPicPr>
          <p:cNvPr id="35845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703513"/>
            <a:ext cx="3983038" cy="14874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846" name="Rectangle 4"/>
          <p:cNvSpPr/>
          <p:nvPr/>
        </p:nvSpPr>
        <p:spPr>
          <a:xfrm>
            <a:off x="4516438" y="4364038"/>
            <a:ext cx="1619250" cy="1746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/>
            <a:r>
              <a:rPr sz="1500" dirty="0">
                <a:solidFill>
                  <a:srgbClr val="A92932"/>
                </a:solidFill>
                <a:latin typeface="Arial" panose="020B0604020202020204" pitchFamily="34" charset="0"/>
              </a:rPr>
              <a:t>CAT, </a:t>
            </a:r>
            <a:r>
              <a:rPr sz="1500" dirty="0">
                <a:solidFill>
                  <a:srgbClr val="637EA9"/>
                </a:solidFill>
                <a:latin typeface="Arial" panose="020B0604020202020204" pitchFamily="34" charset="0"/>
              </a:rPr>
              <a:t>DOG, </a:t>
            </a:r>
            <a:r>
              <a:rPr sz="1500" dirty="0">
                <a:solidFill>
                  <a:srgbClr val="3FD141"/>
                </a:solidFill>
                <a:latin typeface="Arial" panose="020B0604020202020204" pitchFamily="34" charset="0"/>
              </a:rPr>
              <a:t>DUCK</a:t>
            </a:r>
          </a:p>
        </p:txBody>
      </p:sp>
      <p:sp>
        <p:nvSpPr>
          <p:cNvPr id="35847" name="Rectangle 5"/>
          <p:cNvSpPr/>
          <p:nvPr/>
        </p:nvSpPr>
        <p:spPr>
          <a:xfrm>
            <a:off x="6530975" y="4349750"/>
            <a:ext cx="1616075" cy="1698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/>
            <a:r>
              <a:rPr sz="1500" dirty="0">
                <a:solidFill>
                  <a:srgbClr val="A92932"/>
                </a:solidFill>
                <a:latin typeface="Arial" panose="020B0604020202020204" pitchFamily="34" charset="0"/>
              </a:rPr>
              <a:t>CAT, </a:t>
            </a:r>
            <a:r>
              <a:rPr sz="1500" dirty="0">
                <a:solidFill>
                  <a:srgbClr val="637EA9"/>
                </a:solidFill>
                <a:latin typeface="Arial" panose="020B0604020202020204" pitchFamily="34" charset="0"/>
              </a:rPr>
              <a:t>DOG, </a:t>
            </a:r>
            <a:r>
              <a:rPr sz="1500" dirty="0">
                <a:solidFill>
                  <a:srgbClr val="3FD141"/>
                </a:solidFill>
                <a:latin typeface="Arial" panose="020B0604020202020204" pitchFamily="34" charset="0"/>
              </a:rPr>
              <a:t>DUCK</a:t>
            </a:r>
          </a:p>
        </p:txBody>
      </p:sp>
      <p:sp>
        <p:nvSpPr>
          <p:cNvPr id="35848" name="Rectangle 6"/>
          <p:cNvSpPr/>
          <p:nvPr/>
        </p:nvSpPr>
        <p:spPr>
          <a:xfrm>
            <a:off x="5565775" y="4803775"/>
            <a:ext cx="1825625" cy="4349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 algn="ctr" eaLnBrk="1" hangingPunct="1">
              <a:spcAft>
                <a:spcPts val="425"/>
              </a:spcAft>
            </a:pPr>
            <a:endParaRPr sz="1500" dirty="0">
              <a:solidFill>
                <a:srgbClr val="626B62"/>
              </a:solidFill>
              <a:latin typeface="Arial" panose="020B0604020202020204" pitchFamily="34" charset="0"/>
            </a:endParaRPr>
          </a:p>
          <a:p>
            <a:pPr eaLnBrk="1" hangingPunct="1"/>
            <a:r>
              <a:rPr sz="1600" dirty="0">
                <a:solidFill>
                  <a:srgbClr val="222222"/>
                </a:solidFill>
                <a:latin typeface="Arial" panose="020B0604020202020204" pitchFamily="34" charset="0"/>
              </a:rPr>
              <a:t>Multiple objects</a:t>
            </a:r>
          </a:p>
          <a:p>
            <a:pPr eaLnBrk="1" hangingPunct="1"/>
            <a:endParaRPr sz="11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2" name="Right Brace 1"/>
          <p:cNvSpPr/>
          <p:nvPr/>
        </p:nvSpPr>
        <p:spPr>
          <a:xfrm rot="5400000">
            <a:off x="2151063" y="2846388"/>
            <a:ext cx="846138" cy="338613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lvl="0" algn="ctr">
              <a:buNone/>
            </a:pPr>
            <a:endParaRPr dirty="0">
              <a:latin typeface="Constantia" panose="02030602050306030303" pitchFamily="18" charset="0"/>
            </a:endParaRPr>
          </a:p>
        </p:txBody>
      </p:sp>
      <p:sp>
        <p:nvSpPr>
          <p:cNvPr id="10" name="Right Brace 9"/>
          <p:cNvSpPr/>
          <p:nvPr/>
        </p:nvSpPr>
        <p:spPr>
          <a:xfrm rot="5400000">
            <a:off x="5939631" y="2596356"/>
            <a:ext cx="846138" cy="40386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lvl="0" algn="ctr">
              <a:buNone/>
            </a:pPr>
            <a:endParaRPr dirty="0">
              <a:latin typeface="Constantia" panose="02030602050306030303" pitchFamily="18" charset="0"/>
            </a:endParaRPr>
          </a:p>
        </p:txBody>
      </p:sp>
      <p:pic>
        <p:nvPicPr>
          <p:cNvPr id="3585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85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963" y="3063875"/>
            <a:ext cx="7620000" cy="15382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6867" name="Rectangle 5"/>
          <p:cNvSpPr/>
          <p:nvPr/>
        </p:nvSpPr>
        <p:spPr>
          <a:xfrm>
            <a:off x="1123950" y="2630488"/>
            <a:ext cx="1447800" cy="2016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/>
            <a:r>
              <a:rPr sz="1600" b="1" dirty="0">
                <a:latin typeface="Arial" panose="020B0604020202020204" pitchFamily="34" charset="0"/>
              </a:rPr>
              <a:t>Classification</a:t>
            </a:r>
          </a:p>
        </p:txBody>
      </p:sp>
      <p:sp>
        <p:nvSpPr>
          <p:cNvPr id="36868" name="Rectangle 6"/>
          <p:cNvSpPr/>
          <p:nvPr/>
        </p:nvSpPr>
        <p:spPr>
          <a:xfrm>
            <a:off x="2925763" y="2484438"/>
            <a:ext cx="1477962" cy="4667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 algn="just" eaLnBrk="1" hangingPunct="1">
              <a:lnSpc>
                <a:spcPts val="2090"/>
              </a:lnSpc>
            </a:pPr>
            <a:r>
              <a:rPr sz="1600" b="1" dirty="0">
                <a:latin typeface="Arial" panose="020B0604020202020204" pitchFamily="34" charset="0"/>
              </a:rPr>
              <a:t>Classification + Localization</a:t>
            </a:r>
          </a:p>
        </p:txBody>
      </p:sp>
      <p:sp>
        <p:nvSpPr>
          <p:cNvPr id="36869" name="Rectangle 7"/>
          <p:cNvSpPr/>
          <p:nvPr/>
        </p:nvSpPr>
        <p:spPr>
          <a:xfrm>
            <a:off x="4697413" y="2617788"/>
            <a:ext cx="1763712" cy="244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/>
            <a:r>
              <a:rPr sz="1600" b="1" dirty="0">
                <a:latin typeface="Arial" panose="020B0604020202020204" pitchFamily="34" charset="0"/>
              </a:rPr>
              <a:t>Object Detection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6851650" y="2487613"/>
            <a:ext cx="1473200" cy="504825"/>
          </a:xfrm>
          <a:prstGeom prst="rect">
            <a:avLst/>
          </a:prstGeom>
        </p:spPr>
        <p:txBody>
          <a:bodyPr lIns="0" tIns="0" rIns="0" bIns="0"/>
          <a:lstStyle/>
          <a:p>
            <a:pPr marL="3048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2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Instance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Segmentation</a:t>
            </a:r>
          </a:p>
        </p:txBody>
      </p:sp>
      <p:sp>
        <p:nvSpPr>
          <p:cNvPr id="36871" name="Rectangle 12"/>
          <p:cNvSpPr/>
          <p:nvPr/>
        </p:nvSpPr>
        <p:spPr>
          <a:xfrm>
            <a:off x="6851650" y="4706938"/>
            <a:ext cx="1614488" cy="1714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/>
            <a:r>
              <a:rPr sz="1500" dirty="0">
                <a:solidFill>
                  <a:srgbClr val="A92932"/>
                </a:solidFill>
                <a:latin typeface="Arial" panose="020B0604020202020204" pitchFamily="34" charset="0"/>
              </a:rPr>
              <a:t>CAT, </a:t>
            </a:r>
            <a:r>
              <a:rPr sz="1500" dirty="0">
                <a:solidFill>
                  <a:srgbClr val="637EA9"/>
                </a:solidFill>
                <a:latin typeface="Arial" panose="020B0604020202020204" pitchFamily="34" charset="0"/>
              </a:rPr>
              <a:t>DOG, </a:t>
            </a:r>
            <a:r>
              <a:rPr sz="1500" dirty="0">
                <a:solidFill>
                  <a:srgbClr val="3FD141"/>
                </a:solidFill>
                <a:latin typeface="Arial" panose="020B0604020202020204" pitchFamily="34" charset="0"/>
              </a:rPr>
              <a:t>DUCK</a:t>
            </a:r>
          </a:p>
        </p:txBody>
      </p:sp>
      <p:sp>
        <p:nvSpPr>
          <p:cNvPr id="36872" name="Rectangle 14"/>
          <p:cNvSpPr/>
          <p:nvPr/>
        </p:nvSpPr>
        <p:spPr>
          <a:xfrm>
            <a:off x="5715000" y="5335588"/>
            <a:ext cx="1755775" cy="4381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 eaLnBrk="1" hangingPunct="1"/>
            <a:r>
              <a:rPr sz="1600" dirty="0">
                <a:solidFill>
                  <a:srgbClr val="222222"/>
                </a:solidFill>
                <a:latin typeface="Arial" panose="020B0604020202020204" pitchFamily="34" charset="0"/>
              </a:rPr>
              <a:t>Multiple objects</a:t>
            </a:r>
          </a:p>
        </p:txBody>
      </p:sp>
      <p:sp>
        <p:nvSpPr>
          <p:cNvPr id="36873" name="Rectangle 12"/>
          <p:cNvSpPr/>
          <p:nvPr/>
        </p:nvSpPr>
        <p:spPr>
          <a:xfrm>
            <a:off x="4741863" y="4725988"/>
            <a:ext cx="1614487" cy="1698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/>
            <a:r>
              <a:rPr sz="1500" dirty="0">
                <a:solidFill>
                  <a:srgbClr val="A92932"/>
                </a:solidFill>
                <a:latin typeface="Arial" panose="020B0604020202020204" pitchFamily="34" charset="0"/>
              </a:rPr>
              <a:t>CAT, </a:t>
            </a:r>
            <a:r>
              <a:rPr sz="1500" dirty="0">
                <a:solidFill>
                  <a:srgbClr val="637EA9"/>
                </a:solidFill>
                <a:latin typeface="Arial" panose="020B0604020202020204" pitchFamily="34" charset="0"/>
              </a:rPr>
              <a:t>DOG, </a:t>
            </a:r>
            <a:r>
              <a:rPr sz="1500" dirty="0">
                <a:solidFill>
                  <a:srgbClr val="3FD141"/>
                </a:solidFill>
                <a:latin typeface="Arial" panose="020B0604020202020204" pitchFamily="34" charset="0"/>
              </a:rPr>
              <a:t>DUCK</a:t>
            </a:r>
          </a:p>
        </p:txBody>
      </p:sp>
      <p:sp>
        <p:nvSpPr>
          <p:cNvPr id="36874" name="Rectangle 12"/>
          <p:cNvSpPr/>
          <p:nvPr/>
        </p:nvSpPr>
        <p:spPr>
          <a:xfrm>
            <a:off x="3481388" y="4802188"/>
            <a:ext cx="533400" cy="1698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/>
            <a:r>
              <a:rPr sz="1500" dirty="0">
                <a:solidFill>
                  <a:srgbClr val="A92932"/>
                </a:solidFill>
                <a:latin typeface="Arial" panose="020B0604020202020204" pitchFamily="34" charset="0"/>
              </a:rPr>
              <a:t>CAT</a:t>
            </a:r>
            <a:endParaRPr sz="1500" dirty="0">
              <a:solidFill>
                <a:srgbClr val="3FD141"/>
              </a:solidFill>
              <a:latin typeface="Arial" panose="020B0604020202020204" pitchFamily="34" charset="0"/>
            </a:endParaRPr>
          </a:p>
        </p:txBody>
      </p:sp>
      <p:sp>
        <p:nvSpPr>
          <p:cNvPr id="36875" name="Rectangle 12"/>
          <p:cNvSpPr/>
          <p:nvPr/>
        </p:nvSpPr>
        <p:spPr>
          <a:xfrm>
            <a:off x="1524000" y="4802188"/>
            <a:ext cx="533400" cy="1698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/>
            <a:r>
              <a:rPr sz="1500" dirty="0">
                <a:solidFill>
                  <a:srgbClr val="A92932"/>
                </a:solidFill>
                <a:latin typeface="Arial" panose="020B0604020202020204" pitchFamily="34" charset="0"/>
              </a:rPr>
              <a:t>CAT</a:t>
            </a:r>
            <a:endParaRPr sz="1500" dirty="0">
              <a:solidFill>
                <a:srgbClr val="3FD141"/>
              </a:solidFill>
              <a:latin typeface="Arial" panose="020B0604020202020204" pitchFamily="34" charset="0"/>
            </a:endParaRPr>
          </a:p>
        </p:txBody>
      </p:sp>
      <p:sp>
        <p:nvSpPr>
          <p:cNvPr id="36876" name="Rectangle 14"/>
          <p:cNvSpPr/>
          <p:nvPr/>
        </p:nvSpPr>
        <p:spPr>
          <a:xfrm>
            <a:off x="1978025" y="5335588"/>
            <a:ext cx="1755775" cy="4381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 eaLnBrk="1" hangingPunct="1"/>
            <a:r>
              <a:rPr sz="1600" dirty="0">
                <a:solidFill>
                  <a:srgbClr val="222222"/>
                </a:solidFill>
                <a:latin typeface="Arial" panose="020B0604020202020204" pitchFamily="34" charset="0"/>
              </a:rPr>
              <a:t>Single object</a:t>
            </a:r>
          </a:p>
        </p:txBody>
      </p:sp>
      <p:sp>
        <p:nvSpPr>
          <p:cNvPr id="20" name="Right Brace 19"/>
          <p:cNvSpPr/>
          <p:nvPr/>
        </p:nvSpPr>
        <p:spPr>
          <a:xfrm rot="5400000">
            <a:off x="2226469" y="3142456"/>
            <a:ext cx="847725" cy="338613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lvl="0" algn="ctr">
              <a:buNone/>
            </a:pPr>
            <a:endParaRPr dirty="0">
              <a:latin typeface="Constantia" panose="02030602050306030303" pitchFamily="18" charset="0"/>
            </a:endParaRPr>
          </a:p>
        </p:txBody>
      </p:sp>
      <p:sp>
        <p:nvSpPr>
          <p:cNvPr id="21" name="Right Brace 20"/>
          <p:cNvSpPr/>
          <p:nvPr/>
        </p:nvSpPr>
        <p:spPr>
          <a:xfrm rot="5400000">
            <a:off x="6015038" y="2892425"/>
            <a:ext cx="847725" cy="40386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lvl="0" algn="ctr">
              <a:buNone/>
            </a:pPr>
            <a:endParaRPr dirty="0">
              <a:latin typeface="Constantia" panose="02030602050306030303" pitchFamily="18" charset="0"/>
            </a:endParaRPr>
          </a:p>
        </p:txBody>
      </p:sp>
      <p:pic>
        <p:nvPicPr>
          <p:cNvPr id="36879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6880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6881" name="Rectangle 2"/>
          <p:cNvSpPr/>
          <p:nvPr/>
        </p:nvSpPr>
        <p:spPr>
          <a:xfrm>
            <a:off x="1036638" y="738188"/>
            <a:ext cx="6430962" cy="7112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algn="ctr" eaLnBrk="1" hangingPunct="1"/>
            <a:r>
              <a:rPr sz="2700" b="1" dirty="0">
                <a:solidFill>
                  <a:srgbClr val="A2AC00"/>
                </a:solidFill>
                <a:latin typeface="Arial" panose="020B0604020202020204" pitchFamily="34" charset="0"/>
              </a:rPr>
              <a:t>Different Computer Vision tasks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/>
          <p:cNvPicPr>
            <a:picLocks noChangeAspect="1"/>
          </p:cNvPicPr>
          <p:nvPr/>
        </p:nvPicPr>
        <p:blipFill>
          <a:blip r:embed="rId2"/>
          <a:srcRect r="43422"/>
          <a:stretch>
            <a:fillRect/>
          </a:stretch>
        </p:blipFill>
        <p:spPr>
          <a:xfrm>
            <a:off x="2555875" y="2627313"/>
            <a:ext cx="1892300" cy="1549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1" name="Rectangle 4"/>
          <p:cNvSpPr/>
          <p:nvPr/>
        </p:nvSpPr>
        <p:spPr>
          <a:xfrm>
            <a:off x="1268413" y="4343400"/>
            <a:ext cx="1243012" cy="4302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 algn="ctr" eaLnBrk="1" hangingPunct="1">
              <a:lnSpc>
                <a:spcPts val="1825"/>
              </a:lnSpc>
            </a:pPr>
            <a:r>
              <a:rPr sz="1500" b="1" dirty="0">
                <a:solidFill>
                  <a:srgbClr val="71A358"/>
                </a:solidFill>
                <a:latin typeface="Arial" panose="020B0604020202020204" pitchFamily="34" charset="0"/>
              </a:rPr>
              <a:t>GRASS, </a:t>
            </a:r>
            <a:r>
              <a:rPr sz="1500" b="1" dirty="0">
                <a:solidFill>
                  <a:srgbClr val="E6BF42"/>
                </a:solidFill>
                <a:latin typeface="Arial" panose="020B0604020202020204" pitchFamily="34" charset="0"/>
              </a:rPr>
              <a:t>CAT, </a:t>
            </a:r>
            <a:r>
              <a:rPr sz="1500" b="1" dirty="0">
                <a:solidFill>
                  <a:srgbClr val="8F765D"/>
                </a:solidFill>
                <a:latin typeface="Arial" panose="020B0604020202020204" pitchFamily="34" charset="0"/>
              </a:rPr>
              <a:t> TREE, </a:t>
            </a:r>
            <a:r>
              <a:rPr sz="1500" b="1" dirty="0">
                <a:solidFill>
                  <a:srgbClr val="5085E0"/>
                </a:solidFill>
                <a:latin typeface="Arial" panose="020B0604020202020204" pitchFamily="34" charset="0"/>
              </a:rPr>
              <a:t>SKY</a:t>
            </a:r>
          </a:p>
        </p:txBody>
      </p:sp>
      <p:sp>
        <p:nvSpPr>
          <p:cNvPr id="37892" name="Rectangle 5"/>
          <p:cNvSpPr/>
          <p:nvPr/>
        </p:nvSpPr>
        <p:spPr>
          <a:xfrm>
            <a:off x="3532188" y="4406900"/>
            <a:ext cx="420687" cy="1778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/>
            <a:r>
              <a:rPr sz="1500" b="1" dirty="0">
                <a:latin typeface="Arial" panose="020B0604020202020204" pitchFamily="34" charset="0"/>
              </a:rPr>
              <a:t>CAT</a:t>
            </a:r>
          </a:p>
        </p:txBody>
      </p:sp>
      <p:pic>
        <p:nvPicPr>
          <p:cNvPr id="37893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2725738"/>
            <a:ext cx="4068763" cy="1543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4" name="Rectangle 4"/>
          <p:cNvSpPr/>
          <p:nvPr/>
        </p:nvSpPr>
        <p:spPr>
          <a:xfrm>
            <a:off x="4572000" y="4384675"/>
            <a:ext cx="1804988" cy="4175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 algn="r" eaLnBrk="1" hangingPunct="1">
              <a:spcAft>
                <a:spcPts val="425"/>
              </a:spcAft>
            </a:pPr>
            <a:r>
              <a:rPr sz="1500" b="1" dirty="0">
                <a:solidFill>
                  <a:srgbClr val="E70F10"/>
                </a:solidFill>
                <a:latin typeface="Arial" panose="020B0604020202020204" pitchFamily="34" charset="0"/>
              </a:rPr>
              <a:t>DOG, </a:t>
            </a:r>
            <a:r>
              <a:rPr sz="1500" b="1" dirty="0">
                <a:solidFill>
                  <a:srgbClr val="71A358"/>
                </a:solidFill>
                <a:latin typeface="Arial" panose="020B0604020202020204" pitchFamily="34" charset="0"/>
              </a:rPr>
              <a:t>DOG, </a:t>
            </a:r>
            <a:r>
              <a:rPr sz="1500" b="1" dirty="0">
                <a:solidFill>
                  <a:srgbClr val="5085E0"/>
                </a:solidFill>
                <a:latin typeface="Arial" panose="020B0604020202020204" pitchFamily="34" charset="0"/>
              </a:rPr>
              <a:t>CAT </a:t>
            </a:r>
          </a:p>
          <a:p>
            <a:pPr algn="just" eaLnBrk="1" hangingPunct="1"/>
            <a:endParaRPr sz="1200" b="1" i="1" dirty="0">
              <a:solidFill>
                <a:srgbClr val="626B62"/>
              </a:solidFill>
              <a:latin typeface="Arial" panose="020B0604020202020204" pitchFamily="34" charset="0"/>
            </a:endParaRPr>
          </a:p>
        </p:txBody>
      </p:sp>
      <p:sp>
        <p:nvSpPr>
          <p:cNvPr id="37895" name="Rectangle 8"/>
          <p:cNvSpPr/>
          <p:nvPr/>
        </p:nvSpPr>
        <p:spPr>
          <a:xfrm>
            <a:off x="2740025" y="5038725"/>
            <a:ext cx="1984375" cy="2746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/>
            <a:r>
              <a:rPr sz="1600" dirty="0">
                <a:latin typeface="Arial" panose="020B0604020202020204" pitchFamily="34" charset="0"/>
              </a:rPr>
              <a:t>No objects, just pixels</a:t>
            </a:r>
          </a:p>
        </p:txBody>
      </p:sp>
      <p:sp>
        <p:nvSpPr>
          <p:cNvPr id="37896" name="Rectangle 11"/>
          <p:cNvSpPr/>
          <p:nvPr/>
        </p:nvSpPr>
        <p:spPr>
          <a:xfrm>
            <a:off x="934244" y="5106194"/>
            <a:ext cx="1487487" cy="3714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 algn="ctr" eaLnBrk="1" hangingPunct="1"/>
            <a:r>
              <a:rPr sz="1600" dirty="0">
                <a:latin typeface="Arial" panose="020B0604020202020204" pitchFamily="34" charset="0"/>
              </a:rPr>
              <a:t>Single Object</a:t>
            </a:r>
          </a:p>
        </p:txBody>
      </p:sp>
      <p:sp>
        <p:nvSpPr>
          <p:cNvPr id="37897" name="Rectangle 8"/>
          <p:cNvSpPr/>
          <p:nvPr/>
        </p:nvSpPr>
        <p:spPr>
          <a:xfrm>
            <a:off x="5791200" y="4810125"/>
            <a:ext cx="1749425" cy="354013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 algn="ctr" eaLnBrk="1" hangingPunct="1"/>
            <a:endParaRPr sz="1400" dirty="0">
              <a:solidFill>
                <a:srgbClr val="626B62"/>
              </a:solidFill>
              <a:latin typeface="Arial" panose="020B0604020202020204" pitchFamily="34" charset="0"/>
            </a:endParaRPr>
          </a:p>
          <a:p>
            <a:pPr eaLnBrk="1" hangingPunct="1"/>
            <a:r>
              <a:rPr sz="1600" dirty="0">
                <a:latin typeface="Arial" panose="020B0604020202020204" pitchFamily="34" charset="0"/>
              </a:rPr>
              <a:t>Multiple Object</a:t>
            </a:r>
          </a:p>
        </p:txBody>
      </p:sp>
      <p:sp>
        <p:nvSpPr>
          <p:cNvPr id="12" name="Right Brace 11"/>
          <p:cNvSpPr/>
          <p:nvPr/>
        </p:nvSpPr>
        <p:spPr>
          <a:xfrm rot="5400000">
            <a:off x="1465263" y="3802063"/>
            <a:ext cx="425450" cy="19843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lvl="0" algn="ctr">
              <a:buNone/>
            </a:pPr>
            <a:endParaRPr dirty="0">
              <a:latin typeface="Constantia" panose="02030602050306030303" pitchFamily="18" charset="0"/>
            </a:endParaRPr>
          </a:p>
        </p:txBody>
      </p:sp>
      <p:sp>
        <p:nvSpPr>
          <p:cNvPr id="13" name="Right Brace 12"/>
          <p:cNvSpPr/>
          <p:nvPr/>
        </p:nvSpPr>
        <p:spPr>
          <a:xfrm rot="5400000">
            <a:off x="6168231" y="2748756"/>
            <a:ext cx="846138" cy="37338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lvl="0" algn="ctr">
              <a:buNone/>
            </a:pPr>
            <a:endParaRPr dirty="0">
              <a:latin typeface="Constantia" panose="02030602050306030303" pitchFamily="18" charset="0"/>
            </a:endParaRPr>
          </a:p>
        </p:txBody>
      </p:sp>
      <p:sp>
        <p:nvSpPr>
          <p:cNvPr id="14" name="Right Brace 13"/>
          <p:cNvSpPr/>
          <p:nvPr/>
        </p:nvSpPr>
        <p:spPr>
          <a:xfrm rot="5400000">
            <a:off x="3405188" y="3916363"/>
            <a:ext cx="425450" cy="17557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lvl="0" algn="ctr">
              <a:buNone/>
            </a:pPr>
            <a:endParaRPr dirty="0">
              <a:latin typeface="Constantia" panose="02030602050306030303" pitchFamily="18" charset="0"/>
            </a:endParaRPr>
          </a:p>
        </p:txBody>
      </p:sp>
      <p:pic>
        <p:nvPicPr>
          <p:cNvPr id="37901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902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7904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2479675"/>
            <a:ext cx="1908175" cy="17129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905" name="Rectangle 4"/>
          <p:cNvSpPr/>
          <p:nvPr/>
        </p:nvSpPr>
        <p:spPr>
          <a:xfrm>
            <a:off x="6577013" y="4344988"/>
            <a:ext cx="1804987" cy="4159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 algn="r" eaLnBrk="1" hangingPunct="1">
              <a:spcAft>
                <a:spcPts val="425"/>
              </a:spcAft>
            </a:pPr>
            <a:r>
              <a:rPr sz="1500" b="1" dirty="0">
                <a:solidFill>
                  <a:srgbClr val="E70F10"/>
                </a:solidFill>
                <a:latin typeface="Arial" panose="020B0604020202020204" pitchFamily="34" charset="0"/>
              </a:rPr>
              <a:t>DOG, </a:t>
            </a:r>
            <a:r>
              <a:rPr sz="1500" b="1" dirty="0">
                <a:solidFill>
                  <a:srgbClr val="71A358"/>
                </a:solidFill>
                <a:latin typeface="Arial" panose="020B0604020202020204" pitchFamily="34" charset="0"/>
              </a:rPr>
              <a:t>DOG, </a:t>
            </a:r>
            <a:r>
              <a:rPr sz="1500" b="1" dirty="0">
                <a:solidFill>
                  <a:srgbClr val="5085E0"/>
                </a:solidFill>
                <a:latin typeface="Arial" panose="020B0604020202020204" pitchFamily="34" charset="0"/>
              </a:rPr>
              <a:t>CAT </a:t>
            </a:r>
          </a:p>
          <a:p>
            <a:pPr algn="just" eaLnBrk="1" hangingPunct="1"/>
            <a:endParaRPr sz="1200" b="1" i="1" dirty="0">
              <a:solidFill>
                <a:srgbClr val="626B62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2"/>
          <p:cNvSpPr/>
          <p:nvPr/>
        </p:nvSpPr>
        <p:spPr>
          <a:xfrm>
            <a:off x="1036638" y="738188"/>
            <a:ext cx="6430962" cy="7112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algn="ctr" eaLnBrk="1" hangingPunct="1"/>
            <a:r>
              <a:rPr sz="2700" b="1" dirty="0">
                <a:solidFill>
                  <a:srgbClr val="A2AC00"/>
                </a:solidFill>
                <a:latin typeface="Arial" panose="020B0604020202020204" pitchFamily="34" charset="0"/>
              </a:rPr>
              <a:t>Different Computer Vision tasks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73363" y="2363788"/>
            <a:ext cx="1411288" cy="487363"/>
          </a:xfrm>
          <a:prstGeom prst="rect">
            <a:avLst/>
          </a:prstGeom>
        </p:spPr>
        <p:txBody>
          <a:bodyPr lIns="0" tIns="0" rIns="0" bIns="0"/>
          <a:lstStyle/>
          <a:p>
            <a:pPr marL="254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2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Semantic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Segmentation</a:t>
            </a:r>
          </a:p>
        </p:txBody>
      </p:sp>
      <p:sp>
        <p:nvSpPr>
          <p:cNvPr id="38915" name="Rectangle 4"/>
          <p:cNvSpPr/>
          <p:nvPr/>
        </p:nvSpPr>
        <p:spPr>
          <a:xfrm>
            <a:off x="838200" y="2439988"/>
            <a:ext cx="1420813" cy="4413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 algn="just" eaLnBrk="1" hangingPunct="1">
              <a:lnSpc>
                <a:spcPts val="1990"/>
              </a:lnSpc>
            </a:pPr>
            <a:r>
              <a:rPr sz="1600" b="1" dirty="0">
                <a:latin typeface="Arial" panose="020B0604020202020204" pitchFamily="34" charset="0"/>
              </a:rPr>
              <a:t>Classification + Localization</a:t>
            </a:r>
          </a:p>
        </p:txBody>
      </p:sp>
      <p:sp>
        <p:nvSpPr>
          <p:cNvPr id="38916" name="Rectangle 6"/>
          <p:cNvSpPr/>
          <p:nvPr/>
        </p:nvSpPr>
        <p:spPr>
          <a:xfrm>
            <a:off x="1198563" y="4694238"/>
            <a:ext cx="1206500" cy="395287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 algn="ctr" eaLnBrk="1" hangingPunct="1">
              <a:lnSpc>
                <a:spcPts val="1800"/>
              </a:lnSpc>
            </a:pPr>
            <a:r>
              <a:rPr sz="1500" b="1" dirty="0">
                <a:solidFill>
                  <a:srgbClr val="71A358"/>
                </a:solidFill>
                <a:latin typeface="Arial" panose="020B0604020202020204" pitchFamily="34" charset="0"/>
              </a:rPr>
              <a:t>GRASS, </a:t>
            </a:r>
            <a:r>
              <a:rPr sz="1500" b="1" dirty="0">
                <a:solidFill>
                  <a:srgbClr val="E6BF42"/>
                </a:solidFill>
                <a:latin typeface="Arial" panose="020B0604020202020204" pitchFamily="34" charset="0"/>
              </a:rPr>
              <a:t>CAT, </a:t>
            </a:r>
            <a:r>
              <a:rPr sz="1500" b="1" dirty="0">
                <a:solidFill>
                  <a:srgbClr val="8F765D"/>
                </a:solidFill>
                <a:latin typeface="Arial" panose="020B0604020202020204" pitchFamily="34" charset="0"/>
              </a:rPr>
              <a:t> TREE, </a:t>
            </a:r>
            <a:r>
              <a:rPr sz="1500" b="1" dirty="0">
                <a:solidFill>
                  <a:srgbClr val="5085E0"/>
                </a:solidFill>
                <a:latin typeface="Arial" panose="020B0604020202020204" pitchFamily="34" charset="0"/>
              </a:rPr>
              <a:t>SKY</a:t>
            </a:r>
          </a:p>
        </p:txBody>
      </p:sp>
      <p:sp>
        <p:nvSpPr>
          <p:cNvPr id="38917" name="Rectangle 8"/>
          <p:cNvSpPr/>
          <p:nvPr/>
        </p:nvSpPr>
        <p:spPr>
          <a:xfrm>
            <a:off x="2773363" y="5422901"/>
            <a:ext cx="1984375" cy="2746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/>
            <a:r>
              <a:rPr sz="1600" dirty="0">
                <a:latin typeface="Arial" panose="020B0604020202020204" pitchFamily="34" charset="0"/>
              </a:rPr>
              <a:t>No objects, just pixels</a:t>
            </a:r>
          </a:p>
        </p:txBody>
      </p:sp>
      <p:sp>
        <p:nvSpPr>
          <p:cNvPr id="38918" name="Rectangle 9"/>
          <p:cNvSpPr/>
          <p:nvPr/>
        </p:nvSpPr>
        <p:spPr>
          <a:xfrm>
            <a:off x="3413125" y="4730750"/>
            <a:ext cx="482600" cy="182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/>
            <a:r>
              <a:rPr sz="1500" b="1" dirty="0">
                <a:latin typeface="Arial" panose="020B0604020202020204" pitchFamily="34" charset="0"/>
              </a:rPr>
              <a:t>CAT</a:t>
            </a:r>
          </a:p>
        </p:txBody>
      </p:sp>
      <p:sp>
        <p:nvSpPr>
          <p:cNvPr id="38919" name="Rectangle 11"/>
          <p:cNvSpPr/>
          <p:nvPr/>
        </p:nvSpPr>
        <p:spPr>
          <a:xfrm>
            <a:off x="1030288" y="5422901"/>
            <a:ext cx="1487487" cy="3714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 algn="ctr" eaLnBrk="1" hangingPunct="1"/>
            <a:r>
              <a:rPr sz="1600" dirty="0">
                <a:latin typeface="Arial" panose="020B0604020202020204" pitchFamily="34" charset="0"/>
              </a:rPr>
              <a:t>Single Object</a:t>
            </a:r>
          </a:p>
        </p:txBody>
      </p:sp>
      <p:pic>
        <p:nvPicPr>
          <p:cNvPr id="38920" name="Picture 2"/>
          <p:cNvPicPr>
            <a:picLocks noChangeAspect="1"/>
          </p:cNvPicPr>
          <p:nvPr/>
        </p:nvPicPr>
        <p:blipFill>
          <a:blip r:embed="rId2"/>
          <a:srcRect b="9789"/>
          <a:stretch>
            <a:fillRect/>
          </a:stretch>
        </p:blipFill>
        <p:spPr>
          <a:xfrm>
            <a:off x="6477000" y="3151188"/>
            <a:ext cx="1770063" cy="1828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Rectangle 14"/>
          <p:cNvSpPr/>
          <p:nvPr/>
        </p:nvSpPr>
        <p:spPr>
          <a:xfrm>
            <a:off x="5148263" y="2581275"/>
            <a:ext cx="968375" cy="442913"/>
          </a:xfrm>
          <a:prstGeom prst="rect">
            <a:avLst/>
          </a:prstGeom>
        </p:spPr>
        <p:txBody>
          <a:bodyPr lIns="0" tIns="0" rIns="0" bIns="0"/>
          <a:lstStyle/>
          <a:p>
            <a:pPr marL="1651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2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Object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Detection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796088" y="2514600"/>
            <a:ext cx="1411288" cy="487363"/>
          </a:xfrm>
          <a:prstGeom prst="rect">
            <a:avLst/>
          </a:prstGeom>
        </p:spPr>
        <p:txBody>
          <a:bodyPr lIns="0" tIns="0" rIns="0" bIns="0"/>
          <a:lstStyle/>
          <a:p>
            <a:pPr marL="292100" marR="0" lvl="0" indent="0" algn="l" defTabSz="914400" rtl="0" eaLnBrk="1" fontAlgn="auto" latinLnBrk="0" hangingPunct="1">
              <a:lnSpc>
                <a:spcPct val="100000"/>
              </a:lnSpc>
              <a:spcBef>
                <a:spcPts val="9870"/>
              </a:spcBef>
              <a:spcAft>
                <a:spcPts val="42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Instance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Segmentation</a:t>
            </a:r>
          </a:p>
        </p:txBody>
      </p:sp>
      <p:sp>
        <p:nvSpPr>
          <p:cNvPr id="38923" name="Rectangle 7"/>
          <p:cNvSpPr/>
          <p:nvPr/>
        </p:nvSpPr>
        <p:spPr>
          <a:xfrm>
            <a:off x="4953000" y="4757738"/>
            <a:ext cx="1458913" cy="1682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/>
            <a:r>
              <a:rPr sz="1500" b="1" dirty="0">
                <a:solidFill>
                  <a:srgbClr val="E70F10"/>
                </a:solidFill>
                <a:latin typeface="Arial" panose="020B0604020202020204" pitchFamily="34" charset="0"/>
              </a:rPr>
              <a:t>DOG, </a:t>
            </a:r>
            <a:r>
              <a:rPr sz="1500" b="1" dirty="0">
                <a:solidFill>
                  <a:srgbClr val="71A358"/>
                </a:solidFill>
                <a:latin typeface="Arial" panose="020B0604020202020204" pitchFamily="34" charset="0"/>
              </a:rPr>
              <a:t>DOG, </a:t>
            </a:r>
            <a:r>
              <a:rPr sz="1500" b="1" dirty="0">
                <a:solidFill>
                  <a:srgbClr val="5085E0"/>
                </a:solidFill>
                <a:latin typeface="Arial" panose="020B0604020202020204" pitchFamily="34" charset="0"/>
              </a:rPr>
              <a:t>CAT</a:t>
            </a:r>
          </a:p>
        </p:txBody>
      </p:sp>
      <p:sp>
        <p:nvSpPr>
          <p:cNvPr id="38924" name="Rectangle 8"/>
          <p:cNvSpPr/>
          <p:nvPr/>
        </p:nvSpPr>
        <p:spPr>
          <a:xfrm>
            <a:off x="5791200" y="5183188"/>
            <a:ext cx="1749425" cy="35242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 algn="ctr" eaLnBrk="1" hangingPunct="1"/>
            <a:endParaRPr sz="1400" dirty="0">
              <a:solidFill>
                <a:srgbClr val="626B62"/>
              </a:solidFill>
              <a:latin typeface="Arial" panose="020B0604020202020204" pitchFamily="34" charset="0"/>
            </a:endParaRPr>
          </a:p>
          <a:p>
            <a:pPr eaLnBrk="1" hangingPunct="1"/>
            <a:r>
              <a:rPr sz="1600" dirty="0">
                <a:latin typeface="Arial" panose="020B0604020202020204" pitchFamily="34" charset="0"/>
              </a:rPr>
              <a:t>Multiple Object</a:t>
            </a:r>
          </a:p>
        </p:txBody>
      </p:sp>
      <p:pic>
        <p:nvPicPr>
          <p:cNvPr id="38925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3127375"/>
            <a:ext cx="1695450" cy="15192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" name="Right Brace 20"/>
          <p:cNvSpPr/>
          <p:nvPr/>
        </p:nvSpPr>
        <p:spPr>
          <a:xfrm rot="5400000">
            <a:off x="1466056" y="4174331"/>
            <a:ext cx="423863" cy="19843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lvl="0" algn="ctr">
              <a:buNone/>
            </a:pPr>
            <a:endParaRPr dirty="0">
              <a:latin typeface="Constantia" panose="02030602050306030303" pitchFamily="18" charset="0"/>
            </a:endParaRPr>
          </a:p>
        </p:txBody>
      </p:sp>
      <p:sp>
        <p:nvSpPr>
          <p:cNvPr id="22" name="Right Brace 21"/>
          <p:cNvSpPr/>
          <p:nvPr/>
        </p:nvSpPr>
        <p:spPr>
          <a:xfrm rot="5400000">
            <a:off x="6015038" y="3121025"/>
            <a:ext cx="847725" cy="37338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lvl="0" algn="ctr">
              <a:buNone/>
            </a:pPr>
            <a:endParaRPr dirty="0">
              <a:latin typeface="Constantia" panose="02030602050306030303" pitchFamily="18" charset="0"/>
            </a:endParaRPr>
          </a:p>
        </p:txBody>
      </p:sp>
      <p:sp>
        <p:nvSpPr>
          <p:cNvPr id="23" name="Right Brace 22"/>
          <p:cNvSpPr/>
          <p:nvPr/>
        </p:nvSpPr>
        <p:spPr>
          <a:xfrm rot="5400000">
            <a:off x="3405981" y="4288631"/>
            <a:ext cx="423863" cy="17557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lvl="0" algn="ctr">
              <a:buNone/>
            </a:pPr>
            <a:endParaRPr dirty="0">
              <a:latin typeface="Constantia" panose="02030602050306030303" pitchFamily="18" charset="0"/>
            </a:endParaRPr>
          </a:p>
        </p:txBody>
      </p:sp>
      <p:pic>
        <p:nvPicPr>
          <p:cNvPr id="38929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30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32" name="Picture 1"/>
          <p:cNvPicPr>
            <a:picLocks noChangeAspect="1"/>
          </p:cNvPicPr>
          <p:nvPr/>
        </p:nvPicPr>
        <p:blipFill>
          <a:blip r:embed="rId6"/>
          <a:srcRect r="43422"/>
          <a:stretch>
            <a:fillRect/>
          </a:stretch>
        </p:blipFill>
        <p:spPr>
          <a:xfrm>
            <a:off x="2517775" y="3121025"/>
            <a:ext cx="1892300" cy="1549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33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" y="2973388"/>
            <a:ext cx="1908175" cy="1711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" name="Rectangle 2"/>
          <p:cNvSpPr/>
          <p:nvPr/>
        </p:nvSpPr>
        <p:spPr>
          <a:xfrm>
            <a:off x="1036638" y="738188"/>
            <a:ext cx="6430962" cy="7112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algn="ctr" eaLnBrk="1" hangingPunct="1"/>
            <a:r>
              <a:rPr sz="2700" b="1" dirty="0">
                <a:solidFill>
                  <a:srgbClr val="A2AC00"/>
                </a:solidFill>
                <a:latin typeface="Arial" panose="020B0604020202020204" pitchFamily="34" charset="0"/>
              </a:rPr>
              <a:t>Different Computer Vision tasks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813" y="1449388"/>
            <a:ext cx="2032000" cy="2028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939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900" y="1296988"/>
            <a:ext cx="2009775" cy="19954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940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250" y="3659188"/>
            <a:ext cx="4953000" cy="2400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941" name="Rectangle 4"/>
          <p:cNvSpPr/>
          <p:nvPr/>
        </p:nvSpPr>
        <p:spPr>
          <a:xfrm>
            <a:off x="1036638" y="665163"/>
            <a:ext cx="3895725" cy="3651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/>
            <a:r>
              <a:rPr sz="2700" b="1" dirty="0">
                <a:solidFill>
                  <a:srgbClr val="A2AC00"/>
                </a:solidFill>
                <a:latin typeface="Arial" panose="020B0604020202020204" pitchFamily="34" charset="0"/>
              </a:rPr>
              <a:t>Panoptic segmentation</a:t>
            </a:r>
          </a:p>
        </p:txBody>
      </p:sp>
      <p:sp>
        <p:nvSpPr>
          <p:cNvPr id="39942" name="Rectangle 7"/>
          <p:cNvSpPr/>
          <p:nvPr/>
        </p:nvSpPr>
        <p:spPr>
          <a:xfrm>
            <a:off x="344488" y="2103438"/>
            <a:ext cx="1838325" cy="6858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 eaLnBrk="1" hangingPunct="1">
              <a:spcAft>
                <a:spcPts val="625"/>
              </a:spcAft>
            </a:pPr>
            <a:r>
              <a:rPr sz="2300" dirty="0">
                <a:solidFill>
                  <a:srgbClr val="3A4349"/>
                </a:solidFill>
                <a:latin typeface="Arial" panose="020B0604020202020204" pitchFamily="34" charset="0"/>
              </a:rPr>
              <a:t>Semantic</a:t>
            </a:r>
          </a:p>
          <a:p>
            <a:pPr eaLnBrk="1" hangingPunct="1"/>
            <a:r>
              <a:rPr sz="2300" dirty="0">
                <a:solidFill>
                  <a:srgbClr val="3A4349"/>
                </a:solidFill>
                <a:latin typeface="Arial" panose="020B0604020202020204" pitchFamily="34" charset="0"/>
              </a:rPr>
              <a:t>segmentation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4776788" y="2030413"/>
            <a:ext cx="1816100" cy="682625"/>
          </a:xfrm>
          <a:prstGeom prst="rect">
            <a:avLst/>
          </a:prstGeom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30"/>
              </a:spcAft>
              <a:buClrTx/>
              <a:buSzTx/>
              <a:buFontTx/>
              <a:buNone/>
              <a:defRPr/>
            </a:pPr>
            <a:r>
              <a:rPr kumimoji="0" lang="en-US" sz="2400" b="0" i="1" u="none" strike="noStrike" kern="1200" cap="none" spc="-50" normalizeH="0" baseline="0" noProof="0">
                <a:ln>
                  <a:noFill/>
                </a:ln>
                <a:solidFill>
                  <a:srgbClr val="3A434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Instance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300" b="0" i="0" u="none" strike="noStrike" kern="1200" cap="none" spc="0" normalizeH="0" baseline="0" noProof="0">
                <a:ln>
                  <a:noFill/>
                </a:ln>
                <a:solidFill>
                  <a:srgbClr val="3A434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segmentation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30288" y="4849813"/>
            <a:ext cx="1838325" cy="682625"/>
          </a:xfrm>
          <a:prstGeom prst="rect">
            <a:avLst/>
          </a:prstGeom>
        </p:spPr>
        <p:txBody>
          <a:bodyPr lIns="0" tIns="0" rIns="0" bIns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30"/>
              </a:spcAft>
              <a:buClrTx/>
              <a:buSzTx/>
              <a:buFontTx/>
              <a:buNone/>
              <a:defRPr/>
            </a:pPr>
            <a:r>
              <a:rPr kumimoji="0" lang="en-US" sz="2400" b="0" i="1" u="none" strike="noStrike" kern="1200" cap="none" spc="-50" normalizeH="0" baseline="0" noProof="0">
                <a:ln>
                  <a:noFill/>
                </a:ln>
                <a:solidFill>
                  <a:srgbClr val="3A434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Panoptic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300" b="0" i="0" u="none" strike="noStrike" kern="1200" cap="none" spc="0" normalizeH="0" baseline="0" noProof="0">
                <a:ln>
                  <a:noFill/>
                </a:ln>
                <a:solidFill>
                  <a:srgbClr val="3A434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segmentation</a:t>
            </a:r>
          </a:p>
        </p:txBody>
      </p:sp>
      <p:pic>
        <p:nvPicPr>
          <p:cNvPr id="39945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946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4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65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33400" y="991235"/>
            <a:ext cx="8059420" cy="513397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8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Rectangle 1"/>
          <p:cNvSpPr/>
          <p:nvPr/>
        </p:nvSpPr>
        <p:spPr>
          <a:xfrm>
            <a:off x="1043630" y="3171237"/>
            <a:ext cx="7056740" cy="555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lnSpc>
                <a:spcPts val="3290"/>
              </a:lnSpc>
              <a:spcBef>
                <a:spcPts val="9025"/>
              </a:spcBef>
            </a:pPr>
            <a:r>
              <a:rPr lang="en-US" sz="5000" dirty="0">
                <a:solidFill>
                  <a:srgbClr val="3A4349"/>
                </a:solidFill>
                <a:latin typeface="Arial" panose="020B0604020202020204" pitchFamily="34" charset="0"/>
              </a:rPr>
              <a:t>Basic Image Processing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8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2"/>
          <a:stretch/>
        </p:blipFill>
        <p:spPr bwMode="auto">
          <a:xfrm>
            <a:off x="210044" y="1524794"/>
            <a:ext cx="8723911" cy="4642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2"/>
          <p:cNvSpPr/>
          <p:nvPr/>
        </p:nvSpPr>
        <p:spPr>
          <a:xfrm>
            <a:off x="914400" y="773510"/>
            <a:ext cx="6430962" cy="7112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algn="ctr" eaLnBrk="1" hangingPunct="1"/>
            <a:r>
              <a:rPr lang="en-US" sz="2700" b="1" dirty="0" smtClean="0">
                <a:solidFill>
                  <a:srgbClr val="A2AC00"/>
                </a:solidFill>
                <a:latin typeface="Arial" panose="020B0604020202020204" pitchFamily="34" charset="0"/>
              </a:rPr>
              <a:t>Read and Display Image</a:t>
            </a:r>
            <a:endParaRPr sz="27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925094"/>
            <a:ext cx="2724150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2"/>
          <p:cNvSpPr/>
          <p:nvPr/>
        </p:nvSpPr>
        <p:spPr>
          <a:xfrm>
            <a:off x="4572000" y="5487194"/>
            <a:ext cx="1626393" cy="532606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algn="ctr" eaLnBrk="1" hangingPunct="1"/>
            <a:r>
              <a:rPr lang="en-US" sz="2000" b="1" dirty="0" smtClean="0">
                <a:latin typeface="Arial" panose="020B0604020202020204" pitchFamily="34" charset="0"/>
              </a:rPr>
              <a:t>Output</a:t>
            </a:r>
            <a:endParaRPr sz="2000" b="1" dirty="0">
              <a:latin typeface="Arial" panose="020B0604020202020204" pitchFamily="34" charset="0"/>
            </a:endParaRPr>
          </a:p>
        </p:txBody>
      </p:sp>
      <p:sp>
        <p:nvSpPr>
          <p:cNvPr id="3" name="Right Arrow 2"/>
          <p:cNvSpPr/>
          <p:nvPr/>
        </p:nvSpPr>
        <p:spPr>
          <a:xfrm rot="18453670">
            <a:off x="5638800" y="5096669"/>
            <a:ext cx="609600" cy="238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417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8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Rectangle 2"/>
          <p:cNvSpPr/>
          <p:nvPr/>
        </p:nvSpPr>
        <p:spPr>
          <a:xfrm>
            <a:off x="914400" y="773510"/>
            <a:ext cx="6430962" cy="7112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algn="ctr" eaLnBrk="1" hangingPunct="1"/>
            <a:r>
              <a:rPr lang="en-US" sz="2700" b="1" dirty="0" smtClean="0">
                <a:solidFill>
                  <a:srgbClr val="A2AC00"/>
                </a:solidFill>
                <a:latin typeface="Arial" panose="020B0604020202020204" pitchFamily="34" charset="0"/>
              </a:rPr>
              <a:t>Read and Display Image</a:t>
            </a:r>
            <a:endParaRPr sz="27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/>
          <p:nvPr/>
        </p:nvSpPr>
        <p:spPr>
          <a:xfrm>
            <a:off x="5231608" y="5599054"/>
            <a:ext cx="1626393" cy="532606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algn="ctr" eaLnBrk="1" hangingPunct="1"/>
            <a:r>
              <a:rPr lang="en-US" sz="2000" b="1" dirty="0" smtClean="0">
                <a:latin typeface="Arial" panose="020B0604020202020204" pitchFamily="34" charset="0"/>
              </a:rPr>
              <a:t>Output</a:t>
            </a:r>
            <a:endParaRPr sz="2000" b="1" dirty="0">
              <a:latin typeface="Arial" panose="020B0604020202020204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84710"/>
            <a:ext cx="5515220" cy="4808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ight Arrow 9"/>
          <p:cNvSpPr/>
          <p:nvPr/>
        </p:nvSpPr>
        <p:spPr>
          <a:xfrm rot="12694047">
            <a:off x="3799706" y="4719230"/>
            <a:ext cx="2092208" cy="316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4214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/>
          <p:nvPr/>
        </p:nvSpPr>
        <p:spPr>
          <a:xfrm>
            <a:off x="1209675" y="610394"/>
            <a:ext cx="2524125" cy="516731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500" b="1" dirty="0" smtClean="0">
                <a:solidFill>
                  <a:srgbClr val="A2AC00"/>
                </a:solidFill>
                <a:latin typeface="Arial" panose="020B0604020202020204" pitchFamily="34" charset="0"/>
              </a:rPr>
              <a:t>References</a:t>
            </a:r>
            <a:endParaRPr sz="35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Text Box 8"/>
          <p:cNvSpPr txBox="1"/>
          <p:nvPr/>
        </p:nvSpPr>
        <p:spPr>
          <a:xfrm>
            <a:off x="304801" y="1219994"/>
            <a:ext cx="868680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en-US" sz="20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1</a:t>
            </a:r>
            <a:r>
              <a:rPr lang="en-US" sz="20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. </a:t>
            </a:r>
            <a:r>
              <a:rPr lang="en-US" sz="20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Richard </a:t>
            </a:r>
            <a:r>
              <a:rPr lang="en-US" sz="2000" kern="0" dirty="0" err="1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Szeliski</a:t>
            </a:r>
            <a:r>
              <a:rPr lang="en-US" sz="20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. (2017). Computer Vision: Algorithms and Applications. Springer</a:t>
            </a:r>
            <a:endParaRPr lang="en-US" sz="2000" kern="0" dirty="0"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+mn-lt"/>
            </a:endParaRPr>
          </a:p>
          <a:p>
            <a:pPr indent="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en-US" sz="20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2. Géron, A. (2019). Hands-On Machine Learning with Scikit-Learn, Keras, and TensorFlow. O'Reilly Media.</a:t>
            </a:r>
          </a:p>
          <a:p>
            <a:pPr indent="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en-US" sz="20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3. </a:t>
            </a:r>
            <a:r>
              <a:rPr lang="en-US" sz="2000" kern="0" dirty="0" err="1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Aggarwal</a:t>
            </a:r>
            <a:r>
              <a:rPr lang="en-US" sz="20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, C.C. (2018). Neural Networks and Deep Learning. Springer</a:t>
            </a:r>
            <a:endParaRPr lang="en-US" sz="2000" kern="0" dirty="0"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+mn-lt"/>
            </a:endParaRPr>
          </a:p>
          <a:p>
            <a:pPr indent="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en-US" sz="20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4. Goodfellow, I., Bengio, Y., &amp; Courville, A. (2016). Deep Learning. MIT Press.</a:t>
            </a:r>
          </a:p>
          <a:p>
            <a:pPr indent="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en-US" sz="20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5. Hastie, T., Tibshirani, R., &amp; Friedman, J. (2009). The Elements of Statistical Learning: Data Mining, Inference, and Prediction. Springer</a:t>
            </a:r>
            <a:r>
              <a:rPr lang="en-US" sz="20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.</a:t>
            </a:r>
          </a:p>
          <a:p>
            <a:pPr marL="457200" indent="-45720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AutoNum type="arabicPeriod" startAt="6"/>
            </a:pPr>
            <a:r>
              <a:rPr lang="en-US" sz="2000" kern="0" dirty="0" err="1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Gulli</a:t>
            </a:r>
            <a:r>
              <a:rPr lang="en-US" sz="20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, A, Pal, S. (2017). Deep Learning with Keras. </a:t>
            </a:r>
            <a:r>
              <a:rPr lang="en-US" sz="2000" kern="0" dirty="0" err="1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Packt</a:t>
            </a:r>
            <a:r>
              <a:rPr lang="en-US" sz="20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 Publishing</a:t>
            </a:r>
          </a:p>
          <a:p>
            <a:pPr marL="457200" indent="-45720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AutoNum type="arabicPeriod" startAt="6"/>
            </a:pPr>
            <a:r>
              <a:rPr lang="en-US" sz="2000" kern="0" dirty="0" err="1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Montavon</a:t>
            </a:r>
            <a:r>
              <a:rPr lang="en-US" sz="20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, G. Orr, G. Muller, K.K. (2012). Neural Networks: Tricks of the Trade. Springer.</a:t>
            </a:r>
            <a:endParaRPr lang="en-US" sz="2000" kern="0" dirty="0"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25063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8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Rectangle 2"/>
          <p:cNvSpPr/>
          <p:nvPr/>
        </p:nvSpPr>
        <p:spPr>
          <a:xfrm>
            <a:off x="914400" y="773510"/>
            <a:ext cx="6430962" cy="7112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algn="ctr" eaLnBrk="1" hangingPunct="1"/>
            <a:r>
              <a:rPr lang="en-US" sz="2700" b="1" dirty="0" smtClean="0">
                <a:solidFill>
                  <a:srgbClr val="A2AC00"/>
                </a:solidFill>
                <a:latin typeface="Arial" panose="020B0604020202020204" pitchFamily="34" charset="0"/>
              </a:rPr>
              <a:t>Saving The Output Image</a:t>
            </a:r>
            <a:endParaRPr sz="27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26" y="1448594"/>
            <a:ext cx="8665701" cy="4234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1326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8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Rectangle 2"/>
          <p:cNvSpPr/>
          <p:nvPr/>
        </p:nvSpPr>
        <p:spPr>
          <a:xfrm>
            <a:off x="914400" y="773510"/>
            <a:ext cx="6430962" cy="7112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algn="ctr" eaLnBrk="1" hangingPunct="1"/>
            <a:r>
              <a:rPr lang="en-US" sz="2700" b="1" dirty="0" smtClean="0">
                <a:solidFill>
                  <a:srgbClr val="A2AC00"/>
                </a:solidFill>
                <a:latin typeface="Arial" panose="020B0604020202020204" pitchFamily="34" charset="0"/>
              </a:rPr>
              <a:t>Image Manipulation</a:t>
            </a:r>
            <a:endParaRPr sz="27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84710"/>
            <a:ext cx="8790532" cy="4688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8858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8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Rectangle 2"/>
          <p:cNvSpPr/>
          <p:nvPr/>
        </p:nvSpPr>
        <p:spPr>
          <a:xfrm>
            <a:off x="914400" y="773510"/>
            <a:ext cx="6430962" cy="7112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algn="ctr" eaLnBrk="1" hangingPunct="1"/>
            <a:r>
              <a:rPr lang="en-US" sz="2700" b="1" dirty="0" smtClean="0">
                <a:solidFill>
                  <a:srgbClr val="A2AC00"/>
                </a:solidFill>
                <a:latin typeface="Arial" panose="020B0604020202020204" pitchFamily="34" charset="0"/>
              </a:rPr>
              <a:t>Image Manipulation</a:t>
            </a:r>
            <a:endParaRPr sz="27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55" y="1703388"/>
            <a:ext cx="882869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82083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4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65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85800" y="915035"/>
            <a:ext cx="7649210" cy="544576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4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65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90600" y="825500"/>
            <a:ext cx="7431405" cy="546735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4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65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rcRect t="3360" b="2484"/>
          <a:stretch>
            <a:fillRect/>
          </a:stretch>
        </p:blipFill>
        <p:spPr>
          <a:xfrm>
            <a:off x="304800" y="952500"/>
            <a:ext cx="7970520" cy="532003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"/>
          <p:cNvSpPr/>
          <p:nvPr/>
        </p:nvSpPr>
        <p:spPr>
          <a:xfrm>
            <a:off x="1524000" y="534035"/>
            <a:ext cx="5657850" cy="70231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/>
            <a:r>
              <a:rPr lang="en-US" sz="2700" b="1" dirty="0">
                <a:solidFill>
                  <a:srgbClr val="A2AC00"/>
                </a:solidFill>
                <a:latin typeface="Arial" panose="020B0604020202020204" pitchFamily="34" charset="0"/>
              </a:rPr>
              <a:t>Computer Vision in Real-World</a:t>
            </a:r>
          </a:p>
        </p:txBody>
      </p:sp>
      <p:pic>
        <p:nvPicPr>
          <p:cNvPr id="40964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65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4"/>
          <a:srcRect t="4102"/>
          <a:stretch>
            <a:fillRect/>
          </a:stretch>
        </p:blipFill>
        <p:spPr>
          <a:xfrm>
            <a:off x="762000" y="1236345"/>
            <a:ext cx="7101840" cy="491426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"/>
          <p:cNvSpPr/>
          <p:nvPr/>
        </p:nvSpPr>
        <p:spPr>
          <a:xfrm>
            <a:off x="1524000" y="534035"/>
            <a:ext cx="5657850" cy="70231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/>
            <a:r>
              <a:rPr lang="en-US" sz="2700" b="1" dirty="0">
                <a:solidFill>
                  <a:srgbClr val="A2AC00"/>
                </a:solidFill>
                <a:latin typeface="Arial" panose="020B0604020202020204" pitchFamily="34" charset="0"/>
              </a:rPr>
              <a:t>Computer Vision in Real-World</a:t>
            </a:r>
          </a:p>
        </p:txBody>
      </p:sp>
      <p:pic>
        <p:nvPicPr>
          <p:cNvPr id="40964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65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4"/>
          <a:srcRect t="4102"/>
          <a:stretch>
            <a:fillRect/>
          </a:stretch>
        </p:blipFill>
        <p:spPr>
          <a:xfrm>
            <a:off x="762000" y="1236345"/>
            <a:ext cx="7101840" cy="491426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4"/>
          <p:cNvSpPr/>
          <p:nvPr/>
        </p:nvSpPr>
        <p:spPr>
          <a:xfrm>
            <a:off x="201930" y="2352675"/>
            <a:ext cx="8755380" cy="241808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 eaLnBrk="1" hangingPunct="1">
              <a:lnSpc>
                <a:spcPts val="3290"/>
              </a:lnSpc>
              <a:spcBef>
                <a:spcPts val="9025"/>
              </a:spcBef>
            </a:pPr>
            <a:r>
              <a:rPr sz="2300" dirty="0">
                <a:solidFill>
                  <a:srgbClr val="3A4349"/>
                </a:solidFill>
                <a:latin typeface="Arial" panose="020B0604020202020204" pitchFamily="34" charset="0"/>
              </a:rPr>
              <a:t>There is a number of visual recognition problems</a:t>
            </a:r>
            <a:r>
              <a:rPr lang="en-US" sz="2300" dirty="0">
                <a:solidFill>
                  <a:srgbClr val="3A4349"/>
                </a:solidFill>
                <a:latin typeface="Arial" panose="020B0604020202020204" pitchFamily="34" charset="0"/>
              </a:rPr>
              <a:t> </a:t>
            </a:r>
            <a:r>
              <a:rPr sz="2300" dirty="0">
                <a:solidFill>
                  <a:srgbClr val="3A4349"/>
                </a:solidFill>
                <a:latin typeface="Arial" panose="020B0604020202020204" pitchFamily="34" charset="0"/>
              </a:rPr>
              <a:t>that are related to image classification, such as object detection, image captioning</a:t>
            </a:r>
          </a:p>
        </p:txBody>
      </p:sp>
      <p:pic>
        <p:nvPicPr>
          <p:cNvPr id="40964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65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4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65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Content Placeholder 1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228600" y="872490"/>
            <a:ext cx="4380865" cy="277177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5"/>
          <a:srcRect l="2175" t="4983"/>
          <a:stretch>
            <a:fillRect/>
          </a:stretch>
        </p:blipFill>
        <p:spPr>
          <a:xfrm>
            <a:off x="228600" y="3582035"/>
            <a:ext cx="3426460" cy="26879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rcRect t="11686" r="-1811" b="4641"/>
          <a:stretch>
            <a:fillRect/>
          </a:stretch>
        </p:blipFill>
        <p:spPr>
          <a:xfrm>
            <a:off x="4609465" y="915035"/>
            <a:ext cx="3705860" cy="3141980"/>
          </a:xfrm>
          <a:prstGeom prst="rect">
            <a:avLst/>
          </a:prstGeom>
        </p:spPr>
      </p:pic>
      <p:sp>
        <p:nvSpPr>
          <p:cNvPr id="7" name="Rectangle 4"/>
          <p:cNvSpPr/>
          <p:nvPr/>
        </p:nvSpPr>
        <p:spPr>
          <a:xfrm>
            <a:off x="5943600" y="4177665"/>
            <a:ext cx="2991485" cy="19748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 marL="342900" indent="-342900" ea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3A4349"/>
                </a:solidFill>
                <a:latin typeface="Arial" panose="020B0604020202020204" pitchFamily="34" charset="0"/>
              </a:rPr>
              <a:t>Object detection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</a:pPr>
            <a:endParaRPr lang="en-US" sz="2300" dirty="0">
              <a:solidFill>
                <a:srgbClr val="3A4349"/>
              </a:solidFill>
              <a:latin typeface="Arial" panose="020B0604020202020204" pitchFamily="34" charset="0"/>
            </a:endParaRPr>
          </a:p>
          <a:p>
            <a:pPr marL="342900" indent="-342900" ea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3A4349"/>
                </a:solidFill>
                <a:latin typeface="Arial" panose="020B0604020202020204" pitchFamily="34" charset="0"/>
              </a:rPr>
              <a:t>Action classification</a:t>
            </a:r>
          </a:p>
          <a:p>
            <a:pPr eaLnBrk="1" hangingPunct="1">
              <a:lnSpc>
                <a:spcPct val="100000"/>
              </a:lnSpc>
              <a:spcBef>
                <a:spcPts val="0"/>
              </a:spcBef>
            </a:pPr>
            <a:endParaRPr lang="en-US" sz="2300" dirty="0">
              <a:solidFill>
                <a:srgbClr val="3A4349"/>
              </a:solidFill>
              <a:latin typeface="Arial" panose="020B0604020202020204" pitchFamily="34" charset="0"/>
            </a:endParaRPr>
          </a:p>
          <a:p>
            <a:pPr marL="342900" indent="-342900" ea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3A4349"/>
                </a:solidFill>
                <a:latin typeface="Arial" panose="020B0604020202020204" pitchFamily="34" charset="0"/>
              </a:rPr>
              <a:t>Image captioning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/>
          <p:nvPr/>
        </p:nvSpPr>
        <p:spPr>
          <a:xfrm>
            <a:off x="1209675" y="627063"/>
            <a:ext cx="4505325" cy="3651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sz="2700" b="1" dirty="0">
                <a:solidFill>
                  <a:srgbClr val="A2AC00"/>
                </a:solidFill>
                <a:latin typeface="Arial" panose="020B0604020202020204" pitchFamily="34" charset="0"/>
              </a:rPr>
              <a:t>Purpose of machine vision</a:t>
            </a:r>
          </a:p>
        </p:txBody>
      </p:sp>
      <p:sp>
        <p:nvSpPr>
          <p:cNvPr id="4101" name="Rectangle 4"/>
          <p:cNvSpPr>
            <a:spLocks noChangeArrowheads="1"/>
          </p:cNvSpPr>
          <p:nvPr/>
        </p:nvSpPr>
        <p:spPr bwMode="auto">
          <a:xfrm>
            <a:off x="762000" y="1068388"/>
            <a:ext cx="7872413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342900" indent="-342900" eaLnBrk="1" hangingPunct="1">
              <a:spcBef>
                <a:spcPts val="7775"/>
              </a:spcBef>
              <a:spcAft>
                <a:spcPts val="1675"/>
              </a:spcAft>
              <a:buFont typeface="Arial" panose="020B0604020202020204" pitchFamily="34" charset="0"/>
              <a:buChar char="•"/>
            </a:pPr>
            <a:r>
              <a:rPr sz="2300" dirty="0">
                <a:solidFill>
                  <a:srgbClr val="3A4349"/>
                </a:solidFill>
                <a:latin typeface="Arial" panose="020B0604020202020204" pitchFamily="34" charset="0"/>
              </a:rPr>
              <a:t>To enable machine to interact with the environment in the same natural way humans do.</a:t>
            </a:r>
          </a:p>
          <a:p>
            <a:pPr marL="342900" indent="-342900" eaLnBrk="1" hangingPunct="1">
              <a:lnSpc>
                <a:spcPts val="2840"/>
              </a:lnSpc>
              <a:buFont typeface="Arial" panose="020B0604020202020204" pitchFamily="34" charset="0"/>
              <a:buChar char="•"/>
            </a:pPr>
            <a:r>
              <a:rPr sz="2300" dirty="0">
                <a:solidFill>
                  <a:srgbClr val="3A4349"/>
                </a:solidFill>
                <a:latin typeface="Arial" panose="020B0604020202020204" pitchFamily="34" charset="0"/>
              </a:rPr>
              <a:t>Vision is an essential part of this interaction.</a:t>
            </a:r>
          </a:p>
          <a:p>
            <a:pPr marL="342900" indent="-342900" eaLnBrk="1" hangingPunct="1">
              <a:lnSpc>
                <a:spcPts val="2840"/>
              </a:lnSpc>
              <a:buNone/>
            </a:pPr>
            <a:endParaRPr sz="2300" dirty="0">
              <a:solidFill>
                <a:srgbClr val="3A4349"/>
              </a:solidFill>
              <a:latin typeface="Arial" panose="020B0604020202020204" pitchFamily="34" charset="0"/>
            </a:endParaRPr>
          </a:p>
          <a:p>
            <a:pPr marL="342900" indent="-342900" eaLnBrk="1" hangingPunct="1">
              <a:lnSpc>
                <a:spcPts val="2840"/>
              </a:lnSpc>
              <a:buFont typeface="Arial" panose="020B0604020202020204" pitchFamily="34" charset="0"/>
              <a:buChar char="•"/>
            </a:pPr>
            <a:r>
              <a:rPr sz="2300" dirty="0">
                <a:solidFill>
                  <a:srgbClr val="3A4349"/>
                </a:solidFill>
                <a:latin typeface="Arial" panose="020B0604020202020204" pitchFamily="34" charset="0"/>
              </a:rPr>
              <a:t>Machine vision is about processing of this visual information to support reasoning and decision making.</a:t>
            </a:r>
          </a:p>
          <a:p>
            <a:pPr marL="342900" indent="-342900" eaLnBrk="1" hangingPunct="1">
              <a:lnSpc>
                <a:spcPts val="2840"/>
              </a:lnSpc>
              <a:buNone/>
            </a:pPr>
            <a:endParaRPr sz="2300" dirty="0">
              <a:solidFill>
                <a:srgbClr val="3A4349"/>
              </a:solidFill>
              <a:latin typeface="Arial" panose="020B0604020202020204" pitchFamily="34" charset="0"/>
            </a:endParaRPr>
          </a:p>
          <a:p>
            <a:pPr marL="342900" indent="-342900" eaLnBrk="1" hangingPunct="1">
              <a:lnSpc>
                <a:spcPts val="2840"/>
              </a:lnSpc>
              <a:buFont typeface="Arial" panose="020B0604020202020204" pitchFamily="34" charset="0"/>
              <a:buChar char="•"/>
            </a:pPr>
            <a:r>
              <a:rPr sz="2300" dirty="0">
                <a:solidFill>
                  <a:srgbClr val="3A4349"/>
                </a:solidFill>
                <a:latin typeface="Arial" panose="020B0604020202020204" pitchFamily="34" charset="0"/>
              </a:rPr>
              <a:t>Visual information processing looks natural and easy in humans</a:t>
            </a:r>
            <a:r>
              <a:rPr lang="en-US" sz="2300" dirty="0">
                <a:solidFill>
                  <a:srgbClr val="3A4349"/>
                </a:solidFill>
                <a:latin typeface="Arial" panose="020B0604020202020204" pitchFamily="34" charset="0"/>
              </a:rPr>
              <a:t> b</a:t>
            </a:r>
            <a:r>
              <a:rPr sz="2300" dirty="0">
                <a:solidFill>
                  <a:srgbClr val="3A4349"/>
                </a:solidFill>
                <a:latin typeface="Arial" panose="020B0604020202020204" pitchFamily="34" charset="0"/>
              </a:rPr>
              <a:t>ut there is a lot of processing going on inside the eye and visual cortex</a:t>
            </a:r>
            <a:r>
              <a:rPr lang="en-US" sz="2300" dirty="0">
                <a:solidFill>
                  <a:srgbClr val="3A4349"/>
                </a:solidFill>
                <a:latin typeface="Arial" panose="020B0604020202020204" pitchFamily="34" charset="0"/>
              </a:rPr>
              <a:t> w</a:t>
            </a:r>
            <a:r>
              <a:rPr sz="2300" dirty="0">
                <a:solidFill>
                  <a:srgbClr val="3A4349"/>
                </a:solidFill>
                <a:latin typeface="Arial" panose="020B0604020202020204" pitchFamily="34" charset="0"/>
              </a:rPr>
              <a:t>hich is very difficult to be model by algorithms.</a:t>
            </a:r>
          </a:p>
        </p:txBody>
      </p:sp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3980435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4"/>
          <p:cNvSpPr/>
          <p:nvPr/>
        </p:nvSpPr>
        <p:spPr>
          <a:xfrm>
            <a:off x="201930" y="2352675"/>
            <a:ext cx="8755380" cy="241808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 algn="ctr" eaLnBrk="1" hangingPunct="1">
              <a:lnSpc>
                <a:spcPts val="3290"/>
              </a:lnSpc>
              <a:spcBef>
                <a:spcPts val="9025"/>
              </a:spcBef>
            </a:pPr>
            <a:r>
              <a:rPr lang="en-US" sz="2600" dirty="0">
                <a:solidFill>
                  <a:srgbClr val="3A4349"/>
                </a:solidFill>
                <a:latin typeface="Arial" panose="020B0604020202020204" pitchFamily="34" charset="0"/>
              </a:rPr>
              <a:t>Convolutional neural Network (CNN) have become an important tool for object recognition</a:t>
            </a:r>
          </a:p>
        </p:txBody>
      </p:sp>
      <p:pic>
        <p:nvPicPr>
          <p:cNvPr id="40964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65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4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65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35344"/>
            <a:ext cx="7646193" cy="531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4"/>
          <p:cNvSpPr/>
          <p:nvPr/>
        </p:nvSpPr>
        <p:spPr>
          <a:xfrm>
            <a:off x="201930" y="2352675"/>
            <a:ext cx="8755380" cy="241808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 algn="ctr" eaLnBrk="1" hangingPunct="1">
              <a:lnSpc>
                <a:spcPts val="3290"/>
              </a:lnSpc>
              <a:spcBef>
                <a:spcPts val="9025"/>
              </a:spcBef>
            </a:pPr>
            <a:r>
              <a:rPr lang="en-US" sz="3000" dirty="0">
                <a:solidFill>
                  <a:srgbClr val="3A4349"/>
                </a:solidFill>
                <a:latin typeface="Arial" panose="020B0604020202020204" pitchFamily="34" charset="0"/>
              </a:rPr>
              <a:t>Convolutional neural Network (CNN) </a:t>
            </a:r>
            <a:r>
              <a:rPr lang="en-US" sz="3000" dirty="0" smtClean="0">
                <a:solidFill>
                  <a:srgbClr val="3A4349"/>
                </a:solidFill>
                <a:latin typeface="Arial" panose="020B0604020202020204" pitchFamily="34" charset="0"/>
              </a:rPr>
              <a:t>were not invented overnight</a:t>
            </a:r>
            <a:endParaRPr lang="en-US" sz="3000" dirty="0">
              <a:solidFill>
                <a:srgbClr val="3A4349"/>
              </a:solidFill>
              <a:latin typeface="Arial" panose="020B0604020202020204" pitchFamily="34" charset="0"/>
            </a:endParaRPr>
          </a:p>
        </p:txBody>
      </p:sp>
      <p:pic>
        <p:nvPicPr>
          <p:cNvPr id="40964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65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048508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4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65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58"/>
          <a:stretch/>
        </p:blipFill>
        <p:spPr bwMode="auto">
          <a:xfrm>
            <a:off x="609599" y="932670"/>
            <a:ext cx="7619999" cy="5316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8661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4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65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8"/>
          <a:stretch/>
        </p:blipFill>
        <p:spPr bwMode="auto">
          <a:xfrm>
            <a:off x="689438" y="928688"/>
            <a:ext cx="7583254" cy="5320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0244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8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Rectangle 2"/>
          <p:cNvSpPr/>
          <p:nvPr/>
        </p:nvSpPr>
        <p:spPr>
          <a:xfrm>
            <a:off x="2209800" y="772320"/>
            <a:ext cx="4419600" cy="7112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algn="ctr" eaLnBrk="1" hangingPunct="1"/>
            <a:r>
              <a:rPr lang="en-US" sz="2700" b="1" dirty="0" smtClean="0">
                <a:solidFill>
                  <a:srgbClr val="A2AC00"/>
                </a:solidFill>
                <a:latin typeface="Arial" panose="020B0604020202020204" pitchFamily="34" charset="0"/>
              </a:rPr>
              <a:t>Image Preprocessing</a:t>
            </a:r>
            <a:endParaRPr sz="27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98" y="1219994"/>
            <a:ext cx="8786076" cy="4343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1884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8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Rectangle 2"/>
          <p:cNvSpPr/>
          <p:nvPr/>
        </p:nvSpPr>
        <p:spPr>
          <a:xfrm>
            <a:off x="2209800" y="772320"/>
            <a:ext cx="4419600" cy="7112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algn="ctr" eaLnBrk="1" hangingPunct="1"/>
            <a:r>
              <a:rPr lang="en-US" sz="2700" b="1" dirty="0" smtClean="0">
                <a:solidFill>
                  <a:srgbClr val="A2AC00"/>
                </a:solidFill>
                <a:latin typeface="Arial" panose="020B0604020202020204" pitchFamily="34" charset="0"/>
              </a:rPr>
              <a:t>Image Preprocessing</a:t>
            </a:r>
            <a:endParaRPr sz="27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82" y="1296194"/>
            <a:ext cx="8662169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7630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8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Rectangle 2"/>
          <p:cNvSpPr/>
          <p:nvPr/>
        </p:nvSpPr>
        <p:spPr>
          <a:xfrm>
            <a:off x="2209800" y="772320"/>
            <a:ext cx="4419600" cy="7112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algn="ctr" eaLnBrk="1" hangingPunct="1"/>
            <a:r>
              <a:rPr lang="en-US" sz="2700" b="1" dirty="0" smtClean="0">
                <a:solidFill>
                  <a:srgbClr val="A2AC00"/>
                </a:solidFill>
                <a:latin typeface="Arial" panose="020B0604020202020204" pitchFamily="34" charset="0"/>
              </a:rPr>
              <a:t>Image Preprocessing</a:t>
            </a:r>
            <a:endParaRPr sz="27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75" y="1296194"/>
            <a:ext cx="8928035" cy="4996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4404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8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Rectangle 2"/>
          <p:cNvSpPr/>
          <p:nvPr/>
        </p:nvSpPr>
        <p:spPr>
          <a:xfrm>
            <a:off x="2209800" y="772320"/>
            <a:ext cx="4419600" cy="7112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algn="ctr" eaLnBrk="1" hangingPunct="1"/>
            <a:r>
              <a:rPr lang="en-US" sz="2700" b="1" dirty="0" smtClean="0">
                <a:solidFill>
                  <a:srgbClr val="A2AC00"/>
                </a:solidFill>
                <a:latin typeface="Arial" panose="020B0604020202020204" pitchFamily="34" charset="0"/>
              </a:rPr>
              <a:t>Image Preprocessing</a:t>
            </a:r>
            <a:endParaRPr sz="27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731" y="1219994"/>
            <a:ext cx="5435937" cy="4922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9305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8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Rectangle 2"/>
          <p:cNvSpPr/>
          <p:nvPr/>
        </p:nvSpPr>
        <p:spPr>
          <a:xfrm>
            <a:off x="2209800" y="508794"/>
            <a:ext cx="4419600" cy="7112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algn="ctr" eaLnBrk="1" hangingPunct="1"/>
            <a:r>
              <a:rPr lang="en-US" sz="2700" b="1" dirty="0" smtClean="0">
                <a:solidFill>
                  <a:srgbClr val="A2AC00"/>
                </a:solidFill>
                <a:latin typeface="Arial" panose="020B0604020202020204" pitchFamily="34" charset="0"/>
              </a:rPr>
              <a:t>Image Preprocessing</a:t>
            </a:r>
            <a:endParaRPr sz="27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083469"/>
            <a:ext cx="4994722" cy="516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966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/>
          <p:nvPr/>
        </p:nvSpPr>
        <p:spPr>
          <a:xfrm>
            <a:off x="1905000" y="803910"/>
            <a:ext cx="5475605" cy="54800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2700" b="1" dirty="0">
                <a:solidFill>
                  <a:srgbClr val="A2AC00"/>
                </a:solidFill>
                <a:latin typeface="Arial" panose="020B0604020202020204" pitchFamily="34" charset="0"/>
              </a:rPr>
              <a:t>Visual data for Machine Vision </a:t>
            </a:r>
            <a:endParaRPr sz="27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9265" y="1209040"/>
            <a:ext cx="8204200" cy="483044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8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Rectangle 2"/>
          <p:cNvSpPr/>
          <p:nvPr/>
        </p:nvSpPr>
        <p:spPr>
          <a:xfrm>
            <a:off x="2209800" y="508794"/>
            <a:ext cx="4419600" cy="7112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algn="ctr" eaLnBrk="1" hangingPunct="1"/>
            <a:r>
              <a:rPr lang="en-US" sz="2700" b="1" dirty="0" smtClean="0">
                <a:solidFill>
                  <a:srgbClr val="A2AC00"/>
                </a:solidFill>
                <a:latin typeface="Arial" panose="020B0604020202020204" pitchFamily="34" charset="0"/>
              </a:rPr>
              <a:t>Image Preprocessing</a:t>
            </a:r>
            <a:endParaRPr sz="27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981869"/>
            <a:ext cx="7400925" cy="534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044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"/>
          <p:cNvSpPr/>
          <p:nvPr/>
        </p:nvSpPr>
        <p:spPr>
          <a:xfrm>
            <a:off x="3627438" y="3282950"/>
            <a:ext cx="1935162" cy="6048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/>
            <a:r>
              <a:rPr sz="2700" b="1" dirty="0">
                <a:solidFill>
                  <a:srgbClr val="A2AC00"/>
                </a:solidFill>
                <a:latin typeface="Arial" panose="020B0604020202020204" pitchFamily="34" charset="0"/>
              </a:rPr>
              <a:t>The End! </a:t>
            </a:r>
          </a:p>
        </p:txBody>
      </p:sp>
      <p:pic>
        <p:nvPicPr>
          <p:cNvPr id="4198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8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628110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/>
          <p:nvPr/>
        </p:nvSpPr>
        <p:spPr>
          <a:xfrm>
            <a:off x="1524000" y="803910"/>
            <a:ext cx="6529070" cy="3651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2700" b="1" dirty="0">
                <a:solidFill>
                  <a:srgbClr val="A2AC00"/>
                </a:solidFill>
                <a:latin typeface="Arial" panose="020B0604020202020204" pitchFamily="34" charset="0"/>
              </a:rPr>
              <a:t>Machine Vision Application</a:t>
            </a:r>
            <a:r>
              <a:rPr sz="2700" b="1" dirty="0">
                <a:solidFill>
                  <a:srgbClr val="A2AC00"/>
                </a:solidFill>
                <a:latin typeface="Arial" panose="020B0604020202020204" pitchFamily="34" charset="0"/>
              </a:rPr>
              <a:t>a</a:t>
            </a:r>
            <a:r>
              <a:rPr lang="en-US" sz="2700" b="1" dirty="0">
                <a:solidFill>
                  <a:srgbClr val="A2AC00"/>
                </a:solidFill>
                <a:latin typeface="Arial" panose="020B0604020202020204" pitchFamily="34" charset="0"/>
              </a:rPr>
              <a:t> Domain</a:t>
            </a:r>
          </a:p>
        </p:txBody>
      </p:sp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4"/>
          <a:srcRect t="5638" b="3659"/>
          <a:stretch>
            <a:fillRect/>
          </a:stretch>
        </p:blipFill>
        <p:spPr>
          <a:xfrm>
            <a:off x="762000" y="1482725"/>
            <a:ext cx="7402830" cy="459676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906588"/>
            <a:ext cx="2663825" cy="3952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3" name="Rectangle 2"/>
          <p:cNvSpPr/>
          <p:nvPr/>
        </p:nvSpPr>
        <p:spPr>
          <a:xfrm>
            <a:off x="2720975" y="990918"/>
            <a:ext cx="3702050" cy="3651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/>
            <a:r>
              <a:rPr sz="2700" b="1" dirty="0">
                <a:solidFill>
                  <a:srgbClr val="A2AC00"/>
                </a:solidFill>
                <a:latin typeface="Arial" panose="020B0604020202020204" pitchFamily="34" charset="0"/>
              </a:rPr>
              <a:t>Applications of vision</a:t>
            </a:r>
          </a:p>
        </p:txBody>
      </p:sp>
      <p:sp>
        <p:nvSpPr>
          <p:cNvPr id="10244" name="Rectangle 5"/>
          <p:cNvSpPr/>
          <p:nvPr/>
        </p:nvSpPr>
        <p:spPr>
          <a:xfrm>
            <a:off x="4270375" y="1982788"/>
            <a:ext cx="4492625" cy="350520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/>
          <a:lstStyle/>
          <a:p>
            <a:pPr eaLnBrk="1" hangingPunct="1">
              <a:spcBef>
                <a:spcPts val="9025"/>
              </a:spcBef>
            </a:pPr>
            <a:r>
              <a:rPr sz="2300" b="1" dirty="0">
                <a:solidFill>
                  <a:srgbClr val="3A4349"/>
                </a:solidFill>
                <a:latin typeface="Arial" panose="020B0604020202020204" pitchFamily="34" charset="0"/>
              </a:rPr>
              <a:t>Robotics: </a:t>
            </a:r>
            <a:r>
              <a:rPr sz="2300" dirty="0">
                <a:solidFill>
                  <a:srgbClr val="3A4349"/>
                </a:solidFill>
                <a:latin typeface="Arial" panose="020B0604020202020204" pitchFamily="34" charset="0"/>
              </a:rPr>
              <a:t>self-localization, map building, autonomous navigation              </a:t>
            </a:r>
            <a:r>
              <a:rPr sz="2300" b="1" dirty="0">
                <a:solidFill>
                  <a:srgbClr val="3A4349"/>
                </a:solidFill>
                <a:latin typeface="Arial" panose="020B0604020202020204" pitchFamily="34" charset="0"/>
              </a:rPr>
              <a:t>Surveillance: </a:t>
            </a:r>
            <a:r>
              <a:rPr sz="2300" dirty="0">
                <a:solidFill>
                  <a:srgbClr val="3A4349"/>
                </a:solidFill>
                <a:latin typeface="Arial" panose="020B0604020202020204" pitchFamily="34" charset="0"/>
              </a:rPr>
              <a:t>“anomalous" event detection                       </a:t>
            </a:r>
            <a:r>
              <a:rPr sz="2300" b="1" dirty="0">
                <a:solidFill>
                  <a:srgbClr val="3A4349"/>
                </a:solidFill>
                <a:latin typeface="Arial" panose="020B0604020202020204" pitchFamily="34" charset="0"/>
              </a:rPr>
              <a:t>Biometrics: </a:t>
            </a:r>
            <a:r>
              <a:rPr sz="2300" dirty="0">
                <a:solidFill>
                  <a:srgbClr val="3A4349"/>
                </a:solidFill>
                <a:latin typeface="Arial" panose="020B0604020202020204" pitchFamily="34" charset="0"/>
              </a:rPr>
              <a:t>(face/identity recognition)</a:t>
            </a:r>
          </a:p>
          <a:p>
            <a:pPr eaLnBrk="1" hangingPunct="1"/>
            <a:r>
              <a:rPr sz="2300" b="1" dirty="0">
                <a:solidFill>
                  <a:srgbClr val="3A4349"/>
                </a:solidFill>
                <a:latin typeface="Arial" panose="020B0604020202020204" pitchFamily="34" charset="0"/>
              </a:rPr>
              <a:t>Human-machine interface:</a:t>
            </a:r>
          </a:p>
          <a:p>
            <a:pPr eaLnBrk="1" hangingPunct="1"/>
            <a:r>
              <a:rPr sz="2300" dirty="0">
                <a:solidFill>
                  <a:srgbClr val="3A4349"/>
                </a:solidFill>
                <a:latin typeface="Arial" panose="020B0604020202020204" pitchFamily="34" charset="0"/>
              </a:rPr>
              <a:t>natural interaction, video games!</a:t>
            </a:r>
          </a:p>
        </p:txBody>
      </p:sp>
      <p:pic>
        <p:nvPicPr>
          <p:cNvPr id="10245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6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/>
          <p:nvPr/>
        </p:nvSpPr>
        <p:spPr>
          <a:xfrm>
            <a:off x="2514600" y="1143318"/>
            <a:ext cx="3702050" cy="3651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/>
            <a:r>
              <a:rPr sz="2700" b="1" dirty="0">
                <a:solidFill>
                  <a:srgbClr val="A2AC00"/>
                </a:solidFill>
                <a:latin typeface="Arial" panose="020B0604020202020204" pitchFamily="34" charset="0"/>
              </a:rPr>
              <a:t>Applications of vision</a:t>
            </a:r>
          </a:p>
        </p:txBody>
      </p:sp>
      <p:sp>
        <p:nvSpPr>
          <p:cNvPr id="10244" name="TextBox 6"/>
          <p:cNvSpPr txBox="1">
            <a:spLocks noChangeArrowheads="1"/>
          </p:cNvSpPr>
          <p:nvPr/>
        </p:nvSpPr>
        <p:spPr bwMode="auto">
          <a:xfrm>
            <a:off x="228600" y="2057400"/>
            <a:ext cx="8623300" cy="2861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sz="2000" dirty="0">
                <a:solidFill>
                  <a:srgbClr val="3A4349"/>
                </a:solidFill>
                <a:latin typeface="Arial" panose="020B0604020202020204" pitchFamily="34" charset="0"/>
              </a:rPr>
              <a:t>1. </a:t>
            </a:r>
            <a:r>
              <a:rPr sz="2000" dirty="0">
                <a:solidFill>
                  <a:srgbClr val="3A4349"/>
                </a:solidFill>
                <a:latin typeface="Arial" panose="020B0604020202020204" pitchFamily="34" charset="0"/>
              </a:rPr>
              <a:t>Smart rooms: assistance to elderly people </a:t>
            </a:r>
          </a:p>
          <a:p>
            <a:pPr marL="457200" indent="-457200" eaLnBrk="1" hangingPunct="1">
              <a:buNone/>
            </a:pPr>
            <a:endParaRPr sz="2000" dirty="0">
              <a:solidFill>
                <a:srgbClr val="3A4349"/>
              </a:solidFill>
              <a:latin typeface="Arial" panose="020B0604020202020204" pitchFamily="34" charset="0"/>
            </a:endParaRPr>
          </a:p>
          <a:p>
            <a:pPr marL="457200" indent="-457200" eaLnBrk="1" hangingPunct="1">
              <a:buNone/>
            </a:pPr>
            <a:r>
              <a:rPr sz="2000" dirty="0">
                <a:solidFill>
                  <a:srgbClr val="3A4349"/>
                </a:solidFill>
                <a:latin typeface="Arial" panose="020B0604020202020204" pitchFamily="34" charset="0"/>
              </a:rPr>
              <a:t>2. Entertainment industry: augmented reality (AR), special effects. </a:t>
            </a:r>
          </a:p>
          <a:p>
            <a:pPr marL="457200" indent="-457200" eaLnBrk="1" hangingPunct="1">
              <a:buNone/>
            </a:pPr>
            <a:r>
              <a:rPr sz="2000" dirty="0">
                <a:solidFill>
                  <a:srgbClr val="3A4349"/>
                </a:solidFill>
                <a:latin typeface="Arial" panose="020B0604020202020204" pitchFamily="34" charset="0"/>
              </a:rPr>
              <a:t>                                                       </a:t>
            </a:r>
          </a:p>
          <a:p>
            <a:pPr marL="457200" indent="-457200" eaLnBrk="1" hangingPunct="1">
              <a:buNone/>
            </a:pPr>
            <a:r>
              <a:rPr sz="2000" dirty="0">
                <a:solidFill>
                  <a:srgbClr val="3A4349"/>
                </a:solidFill>
                <a:latin typeface="Arial" panose="020B0604020202020204" pitchFamily="34" charset="0"/>
              </a:rPr>
              <a:t>3. Military applications</a:t>
            </a:r>
          </a:p>
          <a:p>
            <a:pPr marL="457200" indent="-457200" eaLnBrk="1" hangingPunct="1">
              <a:buNone/>
            </a:pPr>
            <a:endParaRPr sz="2000" dirty="0">
              <a:solidFill>
                <a:srgbClr val="3A4349"/>
              </a:solidFill>
              <a:latin typeface="Arial" panose="020B0604020202020204" pitchFamily="34" charset="0"/>
            </a:endParaRPr>
          </a:p>
          <a:p>
            <a:pPr marL="457200" indent="-457200" eaLnBrk="1" hangingPunct="1">
              <a:buNone/>
            </a:pPr>
            <a:r>
              <a:rPr sz="2000" dirty="0">
                <a:solidFill>
                  <a:srgbClr val="3A4349"/>
                </a:solidFill>
                <a:latin typeface="Arial" panose="020B0604020202020204" pitchFamily="34" charset="0"/>
              </a:rPr>
              <a:t>4. Target tracking </a:t>
            </a:r>
          </a:p>
          <a:p>
            <a:pPr marL="457200" indent="-457200" eaLnBrk="1" hangingPunct="1">
              <a:buNone/>
            </a:pPr>
            <a:endParaRPr sz="2000" dirty="0">
              <a:solidFill>
                <a:srgbClr val="3A4349"/>
              </a:solidFill>
              <a:latin typeface="Arial" panose="020B0604020202020204" pitchFamily="34" charset="0"/>
            </a:endParaRPr>
          </a:p>
          <a:p>
            <a:pPr marL="457200" indent="-457200" eaLnBrk="1" hangingPunct="1">
              <a:buNone/>
            </a:pPr>
            <a:r>
              <a:rPr sz="2000" dirty="0">
                <a:solidFill>
                  <a:srgbClr val="3A4349"/>
                </a:solidFill>
                <a:latin typeface="Arial" panose="020B0604020202020204" pitchFamily="34" charset="0"/>
              </a:rPr>
              <a:t>5. Medical imaging</a:t>
            </a:r>
          </a:p>
        </p:txBody>
      </p:sp>
      <p:pic>
        <p:nvPicPr>
          <p:cNvPr id="1126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1_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6_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7_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8_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9_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0_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1500</TotalTime>
  <Words>1468</Words>
  <Application>Microsoft Office PowerPoint</Application>
  <PresentationFormat>Custom</PresentationFormat>
  <Paragraphs>238</Paragraphs>
  <Slides>61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10</vt:i4>
      </vt:variant>
      <vt:variant>
        <vt:lpstr>Slide Titles</vt:lpstr>
      </vt:variant>
      <vt:variant>
        <vt:i4>61</vt:i4>
      </vt:variant>
    </vt:vector>
  </HeadingPairs>
  <TitlesOfParts>
    <vt:vector size="71" baseType="lpstr">
      <vt:lpstr>Flow</vt:lpstr>
      <vt:lpstr>1_Flow</vt:lpstr>
      <vt:lpstr>3_Flow</vt:lpstr>
      <vt:lpstr>4_Flow</vt:lpstr>
      <vt:lpstr>6_Flow</vt:lpstr>
      <vt:lpstr>7_Flow</vt:lpstr>
      <vt:lpstr>8_Flow</vt:lpstr>
      <vt:lpstr>9_Flow</vt:lpstr>
      <vt:lpstr>10_Flow</vt:lpstr>
      <vt:lpstr>11_Flow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Grace Nneji</dc:creator>
  <cp:lastModifiedBy>PC</cp:lastModifiedBy>
  <cp:revision>50</cp:revision>
  <dcterms:created xsi:type="dcterms:W3CDTF">2023-07-04T05:00:23Z</dcterms:created>
  <dcterms:modified xsi:type="dcterms:W3CDTF">2024-09-22T09:08:50Z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642B7A3ED9FC43DB8FC2C5A276DABA43</vt:lpwstr>
  </property>
  <property fmtid="{D5CDD505-2E9C-101B-9397-08002B2CF9AE}" pid="3" name="KSOProductBuildVer">
    <vt:lpwstr>1033-11.2.0.11537</vt:lpwstr>
  </property>
</Properties>
</file>